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720" r:id="rId4"/>
  </p:sldMasterIdLst>
  <p:notesMasterIdLst>
    <p:notesMasterId r:id="rId31"/>
  </p:notesMasterIdLst>
  <p:handoutMasterIdLst>
    <p:handoutMasterId r:id="rId32"/>
  </p:handoutMasterIdLst>
  <p:sldIdLst>
    <p:sldId id="405" r:id="rId5"/>
    <p:sldId id="2147375513" r:id="rId6"/>
    <p:sldId id="2147375525" r:id="rId7"/>
    <p:sldId id="461" r:id="rId8"/>
    <p:sldId id="2147375515" r:id="rId9"/>
    <p:sldId id="2147375504" r:id="rId10"/>
    <p:sldId id="2147375511" r:id="rId11"/>
    <p:sldId id="2147375510" r:id="rId12"/>
    <p:sldId id="2147375512" r:id="rId13"/>
    <p:sldId id="2147375516" r:id="rId14"/>
    <p:sldId id="2147375517" r:id="rId15"/>
    <p:sldId id="2147375514" r:id="rId16"/>
    <p:sldId id="6238" r:id="rId17"/>
    <p:sldId id="6245" r:id="rId18"/>
    <p:sldId id="2147375518" r:id="rId19"/>
    <p:sldId id="2147375489" r:id="rId20"/>
    <p:sldId id="2147375519" r:id="rId21"/>
    <p:sldId id="2147375520" r:id="rId22"/>
    <p:sldId id="2147375522" r:id="rId23"/>
    <p:sldId id="2147375521" r:id="rId24"/>
    <p:sldId id="2147375506" r:id="rId25"/>
    <p:sldId id="2147375524" r:id="rId26"/>
    <p:sldId id="2147375527" r:id="rId27"/>
    <p:sldId id="2147375493" r:id="rId28"/>
    <p:sldId id="2147375523" r:id="rId29"/>
    <p:sldId id="2147375526" r:id="rId30"/>
  </p:sldIdLst>
  <p:sldSz cx="12192000" cy="6858000"/>
  <p:notesSz cx="6858000" cy="9144000"/>
  <p:embeddedFontLst>
    <p:embeddedFont>
      <p:font typeface="Bodoni MT" panose="02070603080606020203" pitchFamily="18" charset="0"/>
      <p:regular r:id="rId33"/>
      <p:bold r:id="rId34"/>
      <p:italic r:id="rId35"/>
      <p:boldItalic r:id="rId36"/>
    </p:embeddedFont>
    <p:embeddedFont>
      <p:font typeface="Candara" panose="020E0502030303020204" pitchFamily="34" charset="0"/>
      <p:regular r:id="rId37"/>
      <p:bold r:id="rId38"/>
      <p:italic r:id="rId39"/>
      <p:boldItalic r:id="rId40"/>
    </p:embeddedFont>
    <p:embeddedFont>
      <p:font typeface="Century Gothic" panose="020B0502020202020204" pitchFamily="34" charset="0"/>
      <p:regular r:id="rId41"/>
      <p:bold r:id="rId42"/>
      <p:italic r:id="rId43"/>
      <p:boldItalic r:id="rId44"/>
    </p:embeddedFont>
    <p:embeddedFont>
      <p:font typeface="Hagrid" panose="00000500000000000000" pitchFamily="2" charset="0"/>
      <p:regular r:id="rId45"/>
      <p:bold r:id="rId46"/>
      <p:italic r:id="rId47"/>
      <p:boldItalic r:id="rId48"/>
    </p:embeddedFont>
    <p:embeddedFont>
      <p:font typeface="Hagrid Medium" panose="00000600000000000000" pitchFamily="2" charset="0"/>
      <p:regular r:id="rId49"/>
      <p:italic r:id="rId50"/>
    </p:embeddedFont>
    <p:embeddedFont>
      <p:font typeface="Segoe UI" panose="020B0502040204020203" pitchFamily="34" charset="0"/>
      <p:regular r:id="rId51"/>
      <p:bold r:id="rId52"/>
      <p:italic r:id="rId53"/>
      <p:boldItalic r:id="rId54"/>
    </p:embeddedFont>
    <p:embeddedFont>
      <p:font typeface="Segoe UI Semibold" panose="020B0702040204020203" pitchFamily="34" charset="0"/>
      <p:bold r:id="rId55"/>
      <p:boldItalic r:id="rId5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EE37C03-88C0-4EB5-99E7-1DD5324887C8}">
          <p14:sldIdLst>
            <p14:sldId id="405"/>
            <p14:sldId id="2147375513"/>
            <p14:sldId id="2147375525"/>
            <p14:sldId id="461"/>
            <p14:sldId id="2147375515"/>
            <p14:sldId id="2147375504"/>
            <p14:sldId id="2147375511"/>
            <p14:sldId id="2147375510"/>
            <p14:sldId id="2147375512"/>
            <p14:sldId id="2147375516"/>
            <p14:sldId id="2147375517"/>
            <p14:sldId id="2147375514"/>
            <p14:sldId id="6238"/>
            <p14:sldId id="6245"/>
            <p14:sldId id="2147375518"/>
            <p14:sldId id="2147375489"/>
            <p14:sldId id="2147375519"/>
            <p14:sldId id="2147375520"/>
            <p14:sldId id="2147375522"/>
            <p14:sldId id="2147375521"/>
            <p14:sldId id="2147375506"/>
            <p14:sldId id="2147375524"/>
            <p14:sldId id="2147375527"/>
            <p14:sldId id="2147375493"/>
            <p14:sldId id="2147375523"/>
            <p14:sldId id="2147375526"/>
          </p14:sldIdLst>
        </p14:section>
        <p14:section name="Anexos" id="{18BEE8F6-2942-45C2-B1DA-04A7662F98AE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FAD1B0-7FEB-DFDB-F8AB-27E688FDC2C2}" name="Elizabeth Guerra Chavez" initials="EG" userId="S::mguerra@hortifrut.com::0ab24387-6388-4cdc-9f5c-6538db15a648" providerId="AD"/>
  <p188:author id="{7F645FFF-B754-A31C-7DD8-33CBA8BB37D6}" name="Diego Contador Ahrens" initials="" userId="S::dcontador@hortifrut.com::4aff8712-39a1-415b-8761-fa2a47eb108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5FD"/>
    <a:srgbClr val="51AF77"/>
    <a:srgbClr val="838383"/>
    <a:srgbClr val="7A97DA"/>
    <a:srgbClr val="192680"/>
    <a:srgbClr val="A6CAAB"/>
    <a:srgbClr val="FCF8DE"/>
    <a:srgbClr val="FFD081"/>
    <a:srgbClr val="FFADAD"/>
    <a:srgbClr val="FBF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font" Target="fonts/font23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8/10/relationships/authors" Target="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font" Target="fonts/font24.fntdata"/><Relationship Id="rId8" Type="http://schemas.openxmlformats.org/officeDocument/2006/relationships/slide" Target="slides/slide4.xml"/><Relationship Id="rId51" Type="http://schemas.openxmlformats.org/officeDocument/2006/relationships/font" Target="fonts/font19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Sheet1!$C$2</c:f>
              <c:strCache>
                <c:ptCount val="1"/>
                <c:pt idx="0">
                  <c:v>Volume (M)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doni MT" panose="02070603080606020203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Sheet1!$B$19:$B$26</c:f>
              <c:numCache>
                <c:formatCode>General</c:formatCode>
                <c:ptCount val="8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</c:numCache>
            </c:numRef>
          </c:cat>
          <c:val>
            <c:numRef>
              <c:f>Sheet1!$C$19:$C$26</c:f>
              <c:numCache>
                <c:formatCode>_(* #,##0_);_(* \(#,##0\);_(* "-"_);_(@_)</c:formatCode>
                <c:ptCount val="8"/>
                <c:pt idx="0">
                  <c:v>963</c:v>
                </c:pt>
                <c:pt idx="1">
                  <c:v>1163</c:v>
                </c:pt>
                <c:pt idx="2">
                  <c:v>1287</c:v>
                </c:pt>
                <c:pt idx="3">
                  <c:v>1391</c:v>
                </c:pt>
                <c:pt idx="4">
                  <c:v>1475</c:v>
                </c:pt>
                <c:pt idx="5">
                  <c:v>1562</c:v>
                </c:pt>
                <c:pt idx="6">
                  <c:v>1657</c:v>
                </c:pt>
                <c:pt idx="7">
                  <c:v>1745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82-4966-8AB9-DA82A127E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3838703"/>
        <c:axId val="1423840623"/>
      </c:barChart>
      <c:lineChart>
        <c:grouping val="stacked"/>
        <c:varyColors val="0"/>
        <c:ser>
          <c:idx val="0"/>
          <c:order val="1"/>
          <c:tx>
            <c:strRef>
              <c:f>Sheet1!$D$2</c:f>
              <c:strCache>
                <c:ptCount val="1"/>
                <c:pt idx="0">
                  <c:v>Growth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none"/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D582-4966-8AB9-DA82A127E8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rgbClr val="00206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D582-4966-8AB9-DA82A127E8C6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82-4966-8AB9-DA82A127E8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doni MT" panose="02070603080606020203" pitchFamily="18" charset="0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Sheet1!$B$19:$B$26</c:f>
              <c:numCache>
                <c:formatCode>General</c:formatCode>
                <c:ptCount val="8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</c:numCache>
            </c:numRef>
          </c:cat>
          <c:val>
            <c:numRef>
              <c:f>Sheet1!$D$19:$D$26</c:f>
              <c:numCache>
                <c:formatCode>0%</c:formatCode>
                <c:ptCount val="8"/>
                <c:pt idx="1">
                  <c:v>0.20768431983385249</c:v>
                </c:pt>
                <c:pt idx="2">
                  <c:v>0.10662080825451414</c:v>
                </c:pt>
                <c:pt idx="3">
                  <c:v>8.0808080808080884E-2</c:v>
                </c:pt>
                <c:pt idx="4">
                  <c:v>6.038820992092031E-2</c:v>
                </c:pt>
                <c:pt idx="5">
                  <c:v>5.8983050847457585E-2</c:v>
                </c:pt>
                <c:pt idx="6">
                  <c:v>6.0819462227913013E-2</c:v>
                </c:pt>
                <c:pt idx="7">
                  <c:v>5.3108026554013366E-2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582-4966-8AB9-DA82A127E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1205183"/>
        <c:axId val="1481210943"/>
      </c:lineChart>
      <c:catAx>
        <c:axId val="14238387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  <a:ea typeface="+mn-ea"/>
                <a:cs typeface="+mn-cs"/>
              </a:defRPr>
            </a:pPr>
            <a:endParaRPr lang="es-ES"/>
          </a:p>
        </c:txPr>
        <c:crossAx val="1423840623"/>
        <c:crosses val="autoZero"/>
        <c:auto val="1"/>
        <c:lblAlgn val="ctr"/>
        <c:lblOffset val="100"/>
        <c:noMultiLvlLbl val="0"/>
      </c:catAx>
      <c:valAx>
        <c:axId val="1423840623"/>
        <c:scaling>
          <c:orientation val="minMax"/>
          <c:max val="2600"/>
          <c:min val="0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  <a:ea typeface="+mn-ea"/>
                <a:cs typeface="+mn-cs"/>
              </a:defRPr>
            </a:pPr>
            <a:endParaRPr lang="es-ES"/>
          </a:p>
        </c:txPr>
        <c:crossAx val="1423838703"/>
        <c:crosses val="autoZero"/>
        <c:crossBetween val="between"/>
      </c:valAx>
      <c:valAx>
        <c:axId val="1481210943"/>
        <c:scaling>
          <c:orientation val="minMax"/>
          <c:max val="0.30000000000000004"/>
          <c:min val="-1"/>
        </c:scaling>
        <c:delete val="0"/>
        <c:axPos val="r"/>
        <c:numFmt formatCode="0%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  <a:ea typeface="+mn-ea"/>
                <a:cs typeface="+mn-cs"/>
              </a:defRPr>
            </a:pPr>
            <a:endParaRPr lang="es-ES"/>
          </a:p>
        </c:txPr>
        <c:crossAx val="1481205183"/>
        <c:crosses val="max"/>
        <c:crossBetween val="between"/>
      </c:valAx>
      <c:catAx>
        <c:axId val="148120518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8121094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odoni MT" panose="02070603080606020203" pitchFamily="18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odoni MT" panose="02070603080606020203" pitchFamily="18" charset="0"/>
        </a:defRPr>
      </a:pPr>
      <a:endParaRPr lang="es-E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Sheet1!$C$7</c:f>
              <c:strCache>
                <c:ptCount val="1"/>
                <c:pt idx="0">
                  <c:v>Per Capita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Sheet1!$B$8:$B$15</c:f>
              <c:strCache>
                <c:ptCount val="8"/>
                <c:pt idx="0">
                  <c:v>Brasil</c:v>
                </c:pt>
                <c:pt idx="1">
                  <c:v>México</c:v>
                </c:pt>
                <c:pt idx="2">
                  <c:v>España</c:v>
                </c:pt>
                <c:pt idx="3">
                  <c:v>Portugal</c:v>
                </c:pt>
                <c:pt idx="4">
                  <c:v>Polonia</c:v>
                </c:pt>
                <c:pt idx="5">
                  <c:v>China</c:v>
                </c:pt>
                <c:pt idx="6">
                  <c:v>UK</c:v>
                </c:pt>
                <c:pt idx="7">
                  <c:v>USA</c:v>
                </c:pt>
              </c:strCache>
            </c:strRef>
          </c:cat>
          <c:val>
            <c:numRef>
              <c:f>Sheet1!$C$8:$C$15</c:f>
              <c:numCache>
                <c:formatCode>General</c:formatCode>
                <c:ptCount val="8"/>
                <c:pt idx="0">
                  <c:v>0.01</c:v>
                </c:pt>
                <c:pt idx="1">
                  <c:v>0.03</c:v>
                </c:pt>
                <c:pt idx="2">
                  <c:v>0.24</c:v>
                </c:pt>
                <c:pt idx="3">
                  <c:v>0.32</c:v>
                </c:pt>
                <c:pt idx="4">
                  <c:v>0.38</c:v>
                </c:pt>
                <c:pt idx="5">
                  <c:v>0.41</c:v>
                </c:pt>
                <c:pt idx="6">
                  <c:v>0.79</c:v>
                </c:pt>
                <c:pt idx="7">
                  <c:v>2.0499999999999998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62-4BEE-A2E4-B85BC4CBC4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68994591"/>
        <c:axId val="1468996511"/>
      </c:barChart>
      <c:catAx>
        <c:axId val="1468994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68996511"/>
        <c:crosses val="autoZero"/>
        <c:auto val="1"/>
        <c:lblAlgn val="ctr"/>
        <c:lblOffset val="100"/>
        <c:noMultiLvlLbl val="0"/>
      </c:catAx>
      <c:valAx>
        <c:axId val="14689965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68994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Denmark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1D-4E6F-9E5A-3644E422D434}"/>
              </c:ext>
            </c:extLst>
          </c:dPt>
          <c:dPt>
            <c:idx val="1"/>
            <c:bubble3D val="0"/>
            <c:explosion val="1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1D-4E6F-9E5A-3644E422D434}"/>
              </c:ext>
            </c:extLst>
          </c:dPt>
          <c:dLbls>
            <c:dLbl>
              <c:idx val="0"/>
              <c:layout>
                <c:manualLayout>
                  <c:x val="-1.4733904216092364E-2"/>
                  <c:y val="9.876231217913121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5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6D926A4-C939-4962-8229-8F8BF6F0E7D3}" type="PERCENTAGE">
                      <a:rPr lang="en-US" sz="1050" b="1">
                        <a:solidFill>
                          <a:schemeClr val="bg1"/>
                        </a:solidFill>
                      </a:rPr>
                      <a:pPr>
                        <a:defRPr sz="1050"/>
                      </a:pPr>
                      <a:t>[PORCENTAGEM]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48816961827301"/>
                      <c:h val="0.12598243201556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D1D-4E6F-9E5A-3644E422D43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1D-4E6F-9E5A-3644E422D4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1"/>
                <c:pt idx="0">
                  <c:v>Penetraition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0.51</c:v>
                </c:pt>
                <c:pt idx="1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1D-4E6F-9E5A-3644E422D43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Italy</c:v>
                </c:pt>
              </c:strCache>
            </c:strRef>
          </c:tx>
          <c:spPr>
            <a:solidFill>
              <a:schemeClr val="accent4"/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6B-49E9-968A-E5A011EBED8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F6B-49E9-968A-E5A011EBED89}"/>
              </c:ext>
            </c:extLst>
          </c:dPt>
          <c:dLbls>
            <c:dLbl>
              <c:idx val="0"/>
              <c:layout>
                <c:manualLayout>
                  <c:x val="2.7569016294251387E-3"/>
                  <c:y val="7.5489012545111563E-3"/>
                </c:manualLayout>
              </c:layout>
              <c:tx>
                <c:rich>
                  <a:bodyPr/>
                  <a:lstStyle/>
                  <a:p>
                    <a:fld id="{26D926A4-C939-4962-8229-8F8BF6F0E7D3}" type="PERCENTAGE">
                      <a:rPr lang="en-US" sz="1400" b="1">
                        <a:solidFill>
                          <a:schemeClr val="bg1"/>
                        </a:solidFill>
                      </a:rPr>
                      <a:pPr/>
                      <a:t>[PORCENTAGEM]</a:t>
                    </a:fld>
                    <a:endParaRPr lang="pt-BR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F6B-49E9-968A-E5A011EBED8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6B-49E9-968A-E5A011EBE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1"/>
                <c:pt idx="0">
                  <c:v>Penetraition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0.27</c:v>
                </c:pt>
                <c:pt idx="1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6B-49E9-968A-E5A011EBED8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28"/>
        <c:holeSize val="5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0.69975</cdr:x>
      <cdr:y>0.23573</cdr:y>
    </cdr:from>
    <cdr:to>
      <cdr:x>1</cdr:x>
      <cdr:y>0.37113</cdr:y>
    </cdr:to>
    <cdr:grpSp>
      <cdr:nvGrpSpPr>
        <cdr:cNvPr id="8" name="Group 7">
          <a:extLst xmlns:a="http://schemas.openxmlformats.org/drawingml/2006/main">
            <a:ext uri="{FF2B5EF4-FFF2-40B4-BE49-F238E27FC236}">
              <a16:creationId xmlns:a16="http://schemas.microsoft.com/office/drawing/2014/main" id="{827051F5-8B45-28D1-EF72-4D88F8F41CF8}"/>
            </a:ext>
          </a:extLst>
        </cdr:cNvPr>
        <cdr:cNvGrpSpPr/>
      </cdr:nvGrpSpPr>
      <cdr:grpSpPr>
        <a:xfrm xmlns:a="http://schemas.openxmlformats.org/drawingml/2006/main">
          <a:off x="1680807" y="426288"/>
          <a:ext cx="721204" cy="244853"/>
          <a:chOff x="1726980" y="435520"/>
          <a:chExt cx="721211" cy="244862"/>
        </a:xfrm>
      </cdr:grpSpPr>
      <cdr:cxnSp macro="">
        <cdr:nvCxnSpPr>
          <cdr:cNvPr id="5" name="Straight Connector 4">
            <a:extLst xmlns:a="http://schemas.openxmlformats.org/drawingml/2006/main">
              <a:ext uri="{FF2B5EF4-FFF2-40B4-BE49-F238E27FC236}">
                <a16:creationId xmlns:a16="http://schemas.microsoft.com/office/drawing/2014/main" id="{59F06B26-E2CC-D684-0F68-696B0B7E3E72}"/>
              </a:ext>
            </a:extLst>
          </cdr:cNvPr>
          <cdr:cNvCxnSpPr/>
        </cdr:nvCxnSpPr>
        <cdr:spPr>
          <a:xfrm xmlns:a="http://schemas.openxmlformats.org/drawingml/2006/main" flipV="1">
            <a:off x="1726980" y="435520"/>
            <a:ext cx="353811" cy="244862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1">
            <a:schemeClr val="accent3"/>
          </a:lnRef>
          <a:fillRef xmlns:a="http://schemas.openxmlformats.org/drawingml/2006/main" idx="0">
            <a:schemeClr val="accent3"/>
          </a:fillRef>
          <a:effectRef xmlns:a="http://schemas.openxmlformats.org/drawingml/2006/main" idx="0">
            <a:schemeClr val="accent3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EB1B759A-E9E3-FA18-3AC1-0366C3BE6EBB}"/>
              </a:ext>
            </a:extLst>
          </cdr:cNvPr>
          <cdr:cNvCxnSpPr/>
        </cdr:nvCxnSpPr>
        <cdr:spPr>
          <a:xfrm xmlns:a="http://schemas.openxmlformats.org/drawingml/2006/main">
            <a:off x="2074292" y="444756"/>
            <a:ext cx="373899" cy="0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1">
            <a:schemeClr val="accent3"/>
          </a:lnRef>
          <a:fillRef xmlns:a="http://schemas.openxmlformats.org/drawingml/2006/main" idx="0">
            <a:schemeClr val="accent3"/>
          </a:fillRef>
          <a:effectRef xmlns:a="http://schemas.openxmlformats.org/drawingml/2006/main" idx="0">
            <a:schemeClr val="accent3"/>
          </a:effectRef>
          <a:fontRef xmlns:a="http://schemas.openxmlformats.org/drawingml/2006/main" idx="minor">
            <a:schemeClr val="tx1"/>
          </a:fontRef>
        </cdr:style>
      </cdr:cxn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5D77519-DB39-96E9-91C6-6854DC8685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4B629BA-E343-9C30-3F9B-18A7B78D26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2392-69BA-E34D-AAD1-3557CAC0459B}" type="datetimeFigureOut">
              <a:rPr lang="es-419" smtClean="0"/>
              <a:t>27/11/2025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7FBB57C-DA05-C3AE-B337-695378B6B4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2450BC-EDAC-787E-F6C9-96912E2005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80F8B-F86B-F248-9E7A-C77BA84EB82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364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C4F0C-56D6-5343-B501-29A3D2F95187}" type="datetimeFigureOut">
              <a:rPr lang="es-419" smtClean="0"/>
              <a:t>27/11/2025</a:t>
            </a:fld>
            <a:endParaRPr lang="es-419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419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427A2-79A8-9043-B907-8FA8D0CBCC98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317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427A2-79A8-9043-B907-8FA8D0CBCC98}" type="slidenum">
              <a:rPr lang="es-419" smtClean="0"/>
              <a:t>1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47582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252AC-6C68-0729-60EC-7567C48F2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083C3E5-1E96-0712-28DF-E5FE28662D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1D63834-7C8F-12F5-A34F-06ECB0331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Conclusión </a:t>
            </a:r>
            <a:r>
              <a:rPr lang="es-MX" err="1"/>
              <a:t>key</a:t>
            </a:r>
            <a:r>
              <a:rPr lang="es-MX"/>
              <a:t> </a:t>
            </a:r>
            <a:r>
              <a:rPr lang="es-MX" err="1"/>
              <a:t>takeways</a:t>
            </a:r>
            <a:r>
              <a:rPr lang="es-MX"/>
              <a:t>, </a:t>
            </a:r>
            <a:r>
              <a:rPr lang="es-MX" err="1"/>
              <a:t>bullet</a:t>
            </a:r>
            <a:r>
              <a:rPr lang="es-MX"/>
              <a:t> </a:t>
            </a:r>
            <a:r>
              <a:rPr lang="es-MX" err="1"/>
              <a:t>points</a:t>
            </a:r>
            <a:r>
              <a:rPr lang="es-MX"/>
              <a:t> de la diapositiva. </a:t>
            </a:r>
            <a:br>
              <a:rPr lang="es-MX"/>
            </a:br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9B092C-93DE-2E7F-FADD-480A8ECD0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427A2-79A8-9043-B907-8FA8D0CBCC98}" type="slidenum">
              <a:rPr lang="es-419" smtClean="0"/>
              <a:t>6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3911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92D59-975E-4A79-298E-76D98E8B6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5070C13-D940-6645-124B-253B4CAFA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174DEE0-7036-8DC7-AEF7-5A33F2D9B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Conclusión </a:t>
            </a:r>
            <a:r>
              <a:rPr lang="es-MX" err="1"/>
              <a:t>key</a:t>
            </a:r>
            <a:r>
              <a:rPr lang="es-MX"/>
              <a:t> </a:t>
            </a:r>
            <a:r>
              <a:rPr lang="es-MX" err="1"/>
              <a:t>takeways</a:t>
            </a:r>
            <a:r>
              <a:rPr lang="es-MX"/>
              <a:t>, </a:t>
            </a:r>
            <a:r>
              <a:rPr lang="es-MX" err="1"/>
              <a:t>bullet</a:t>
            </a:r>
            <a:r>
              <a:rPr lang="es-MX"/>
              <a:t> </a:t>
            </a:r>
            <a:r>
              <a:rPr lang="es-MX" err="1"/>
              <a:t>points</a:t>
            </a:r>
            <a:r>
              <a:rPr lang="es-MX"/>
              <a:t> de la diapositiva. </a:t>
            </a:r>
            <a:br>
              <a:rPr lang="es-MX"/>
            </a:br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1F8776B-4C6D-7DCA-F1C4-2FBFACDCB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427A2-79A8-9043-B907-8FA8D0CBCC98}" type="slidenum">
              <a:rPr lang="es-419" smtClean="0"/>
              <a:t>7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41267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11105-8EC9-D836-E99D-230D39746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7A2AE18-C184-CF72-62D9-2D4DACD8C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F201CD2-3A7A-BAD3-D5A6-E1ABE387C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Conclusión </a:t>
            </a:r>
            <a:r>
              <a:rPr lang="es-MX" err="1"/>
              <a:t>key</a:t>
            </a:r>
            <a:r>
              <a:rPr lang="es-MX"/>
              <a:t> </a:t>
            </a:r>
            <a:r>
              <a:rPr lang="es-MX" err="1"/>
              <a:t>takeways</a:t>
            </a:r>
            <a:r>
              <a:rPr lang="es-MX"/>
              <a:t>, </a:t>
            </a:r>
            <a:r>
              <a:rPr lang="es-MX" err="1"/>
              <a:t>bullet</a:t>
            </a:r>
            <a:r>
              <a:rPr lang="es-MX"/>
              <a:t> </a:t>
            </a:r>
            <a:r>
              <a:rPr lang="es-MX" err="1"/>
              <a:t>points</a:t>
            </a:r>
            <a:r>
              <a:rPr lang="es-MX"/>
              <a:t> de la diapositiva. </a:t>
            </a:r>
            <a:br>
              <a:rPr lang="es-MX"/>
            </a:br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F9B773-D6D2-DDD9-55CD-2062A89715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427A2-79A8-9043-B907-8FA8D0CBCC98}" type="slidenum">
              <a:rPr lang="es-419" smtClean="0"/>
              <a:t>8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63554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2227F-E64B-BBC5-F6A8-227728F23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146B1AC-8B44-67AD-5A85-7ECC2FFC3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403F7FE-8707-A9B0-AEA8-FF74233EB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Conclusión </a:t>
            </a:r>
            <a:r>
              <a:rPr lang="es-MX" err="1"/>
              <a:t>key</a:t>
            </a:r>
            <a:r>
              <a:rPr lang="es-MX"/>
              <a:t> </a:t>
            </a:r>
            <a:r>
              <a:rPr lang="es-MX" err="1"/>
              <a:t>takeways</a:t>
            </a:r>
            <a:r>
              <a:rPr lang="es-MX"/>
              <a:t>, </a:t>
            </a:r>
            <a:r>
              <a:rPr lang="es-MX" err="1"/>
              <a:t>bullet</a:t>
            </a:r>
            <a:r>
              <a:rPr lang="es-MX"/>
              <a:t> </a:t>
            </a:r>
            <a:r>
              <a:rPr lang="es-MX" err="1"/>
              <a:t>points</a:t>
            </a:r>
            <a:r>
              <a:rPr lang="es-MX"/>
              <a:t> de la diapositiva. </a:t>
            </a:r>
            <a:br>
              <a:rPr lang="es-MX"/>
            </a:br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D550103-34F7-D1AE-69D9-F122838CD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427A2-79A8-9043-B907-8FA8D0CBCC98}" type="slidenum">
              <a:rPr lang="es-419" smtClean="0"/>
              <a:t>9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2825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9A089-3A50-AD97-C7EA-2264F4A51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A6D63D6-A3E9-43B9-010E-2C92D36792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E466B20-50CE-229C-5758-2BBB403959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Conclusión </a:t>
            </a:r>
            <a:r>
              <a:rPr lang="es-MX" err="1"/>
              <a:t>key</a:t>
            </a:r>
            <a:r>
              <a:rPr lang="es-MX"/>
              <a:t> </a:t>
            </a:r>
            <a:r>
              <a:rPr lang="es-MX" err="1"/>
              <a:t>takeways</a:t>
            </a:r>
            <a:r>
              <a:rPr lang="es-MX"/>
              <a:t>, </a:t>
            </a:r>
            <a:r>
              <a:rPr lang="es-MX" err="1"/>
              <a:t>bullet</a:t>
            </a:r>
            <a:r>
              <a:rPr lang="es-MX"/>
              <a:t> </a:t>
            </a:r>
            <a:r>
              <a:rPr lang="es-MX" err="1"/>
              <a:t>points</a:t>
            </a:r>
            <a:r>
              <a:rPr lang="es-MX"/>
              <a:t> de la diapositiva. </a:t>
            </a:r>
            <a:br>
              <a:rPr lang="es-MX"/>
            </a:br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673846-ECB8-2992-8F00-DF2A085B87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427A2-79A8-9043-B907-8FA8D0CBCC98}" type="slidenum">
              <a:rPr lang="es-419" smtClean="0"/>
              <a:t>10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4526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F73A4-911A-8F7A-D254-8D49BD073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A5CE6C4-CCF6-9346-F822-DDB1A38046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F41CBA5-A3C0-D44F-82CC-C6678F351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Conclusión </a:t>
            </a:r>
            <a:r>
              <a:rPr lang="es-MX" err="1"/>
              <a:t>key</a:t>
            </a:r>
            <a:r>
              <a:rPr lang="es-MX"/>
              <a:t> </a:t>
            </a:r>
            <a:r>
              <a:rPr lang="es-MX" err="1"/>
              <a:t>takeways</a:t>
            </a:r>
            <a:r>
              <a:rPr lang="es-MX"/>
              <a:t>, </a:t>
            </a:r>
            <a:r>
              <a:rPr lang="es-MX" err="1"/>
              <a:t>bullet</a:t>
            </a:r>
            <a:r>
              <a:rPr lang="es-MX"/>
              <a:t> </a:t>
            </a:r>
            <a:r>
              <a:rPr lang="es-MX" err="1"/>
              <a:t>points</a:t>
            </a:r>
            <a:r>
              <a:rPr lang="es-MX"/>
              <a:t> de la diapositiva. </a:t>
            </a:r>
            <a:br>
              <a:rPr lang="es-MX"/>
            </a:br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A827D0-45C6-CDF9-46FE-D6AE07EDF0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427A2-79A8-9043-B907-8FA8D0CBCC98}" type="slidenum">
              <a:rPr lang="es-419" smtClean="0"/>
              <a:t>11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81402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/>
              <a:t>Conclusión </a:t>
            </a:r>
            <a:r>
              <a:rPr lang="es-MX" err="1"/>
              <a:t>key</a:t>
            </a:r>
            <a:r>
              <a:rPr lang="es-MX"/>
              <a:t> </a:t>
            </a:r>
            <a:r>
              <a:rPr lang="es-MX" err="1"/>
              <a:t>takeways</a:t>
            </a:r>
            <a:r>
              <a:rPr lang="es-MX"/>
              <a:t>, </a:t>
            </a:r>
            <a:r>
              <a:rPr lang="es-MX" err="1"/>
              <a:t>bullet</a:t>
            </a:r>
            <a:r>
              <a:rPr lang="es-MX"/>
              <a:t> </a:t>
            </a:r>
            <a:r>
              <a:rPr lang="es-MX" err="1"/>
              <a:t>points</a:t>
            </a:r>
            <a:r>
              <a:rPr lang="es-MX"/>
              <a:t> de la diapositiva. </a:t>
            </a:r>
            <a:br>
              <a:rPr lang="es-MX"/>
            </a:b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427A2-79A8-9043-B907-8FA8D0CBCC98}" type="slidenum">
              <a:rPr lang="es-419" smtClean="0"/>
              <a:t>13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9125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emf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svg"/><Relationship Id="rId3" Type="http://schemas.openxmlformats.org/officeDocument/2006/relationships/image" Target="../media/image40.png"/><Relationship Id="rId7" Type="http://schemas.openxmlformats.org/officeDocument/2006/relationships/image" Target="../media/image44.svg"/><Relationship Id="rId12" Type="http://schemas.openxmlformats.org/officeDocument/2006/relationships/image" Target="../media/image4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3.png"/><Relationship Id="rId11" Type="http://schemas.openxmlformats.org/officeDocument/2006/relationships/image" Target="../media/image48.sv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svg"/><Relationship Id="rId9" Type="http://schemas.openxmlformats.org/officeDocument/2006/relationships/image" Target="../media/image46.sv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svg"/><Relationship Id="rId3" Type="http://schemas.openxmlformats.org/officeDocument/2006/relationships/image" Target="../media/image15.svg"/><Relationship Id="rId7" Type="http://schemas.openxmlformats.org/officeDocument/2006/relationships/image" Target="../media/image41.svg"/><Relationship Id="rId12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0.png"/><Relationship Id="rId11" Type="http://schemas.openxmlformats.org/officeDocument/2006/relationships/image" Target="../media/image54.svg"/><Relationship Id="rId5" Type="http://schemas.openxmlformats.org/officeDocument/2006/relationships/image" Target="../media/image2.png"/><Relationship Id="rId15" Type="http://schemas.openxmlformats.org/officeDocument/2006/relationships/image" Target="../media/image58.svg"/><Relationship Id="rId10" Type="http://schemas.openxmlformats.org/officeDocument/2006/relationships/image" Target="../media/image53.png"/><Relationship Id="rId4" Type="http://schemas.openxmlformats.org/officeDocument/2006/relationships/image" Target="../media/image16.emf"/><Relationship Id="rId9" Type="http://schemas.openxmlformats.org/officeDocument/2006/relationships/image" Target="../media/image52.svg"/><Relationship Id="rId14" Type="http://schemas.openxmlformats.org/officeDocument/2006/relationships/image" Target="../media/image57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93FDE9C-E9E4-522B-37EF-386CC0705E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0"/>
            <a:ext cx="12190512" cy="6858837"/>
          </a:xfrm>
          <a:prstGeom prst="rect">
            <a:avLst/>
          </a:prstGeom>
        </p:spPr>
      </p:pic>
      <p:sp>
        <p:nvSpPr>
          <p:cNvPr id="6" name="Title 16">
            <a:extLst>
              <a:ext uri="{FF2B5EF4-FFF2-40B4-BE49-F238E27FC236}">
                <a16:creationId xmlns:a16="http://schemas.microsoft.com/office/drawing/2014/main" id="{64FC3A9C-D496-6C4D-B18C-FB70BDE30F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0414" y="5061792"/>
            <a:ext cx="665117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800" dirty="0">
                <a:solidFill>
                  <a:schemeClr val="tx2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en-US" err="1"/>
              <a:t>Esto</a:t>
            </a:r>
            <a:r>
              <a:rPr lang="en-US"/>
              <a:t> </a:t>
            </a:r>
            <a:r>
              <a:rPr lang="en-US" err="1"/>
              <a:t>es</a:t>
            </a:r>
            <a:r>
              <a:rPr lang="en-US"/>
              <a:t> un </a:t>
            </a:r>
            <a:r>
              <a:rPr lang="en-US" err="1"/>
              <a:t>título</a:t>
            </a:r>
            <a:endParaRPr lang="en-US"/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CE374E01-0919-174F-96F6-A16DC4B0B4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84463" y="5844263"/>
            <a:ext cx="5223073" cy="4199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400" b="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err="1"/>
              <a:t>Esto</a:t>
            </a:r>
            <a:r>
              <a:rPr lang="en-US"/>
              <a:t> </a:t>
            </a:r>
            <a:r>
              <a:rPr lang="en-US" err="1"/>
              <a:t>es</a:t>
            </a:r>
            <a:r>
              <a:rPr lang="en-US"/>
              <a:t> un </a:t>
            </a:r>
            <a:r>
              <a:rPr lang="en-US" err="1"/>
              <a:t>subtítulo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134F00-1E70-B242-BC10-44CCA201EC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9752" y="227214"/>
            <a:ext cx="1052495" cy="115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64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0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F93E733-6E8E-3940-1D93-CD92E3A318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9025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662F69-FE75-1447-BEF1-A8A4FD29C4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9752" y="227214"/>
            <a:ext cx="1052495" cy="1152976"/>
          </a:xfrm>
          <a:prstGeom prst="rect">
            <a:avLst/>
          </a:prstGeom>
        </p:spPr>
      </p:pic>
      <p:sp>
        <p:nvSpPr>
          <p:cNvPr id="7" name="Title 16">
            <a:extLst>
              <a:ext uri="{FF2B5EF4-FFF2-40B4-BE49-F238E27FC236}">
                <a16:creationId xmlns:a16="http://schemas.microsoft.com/office/drawing/2014/main" id="{D127CB73-E338-284D-88BE-75B087680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0414" y="5203308"/>
            <a:ext cx="665117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800" dirty="0">
                <a:solidFill>
                  <a:schemeClr val="tx2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en-US" err="1"/>
              <a:t>Esto</a:t>
            </a:r>
            <a:r>
              <a:rPr lang="en-US"/>
              <a:t> </a:t>
            </a:r>
            <a:r>
              <a:rPr lang="en-US" err="1"/>
              <a:t>es</a:t>
            </a:r>
            <a:r>
              <a:rPr lang="en-US"/>
              <a:t> un </a:t>
            </a:r>
            <a:r>
              <a:rPr lang="en-US" err="1"/>
              <a:t>título</a:t>
            </a:r>
            <a:endParaRPr lang="en-US"/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6766B51A-1B18-AF4A-A1BB-B5ED744D97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84463" y="5985779"/>
            <a:ext cx="5223073" cy="4199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400" b="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err="1"/>
              <a:t>Esto</a:t>
            </a:r>
            <a:r>
              <a:rPr lang="en-US"/>
              <a:t> </a:t>
            </a:r>
            <a:r>
              <a:rPr lang="en-US" err="1"/>
              <a:t>es</a:t>
            </a:r>
            <a:r>
              <a:rPr lang="en-US"/>
              <a:t> un </a:t>
            </a:r>
            <a:r>
              <a:rPr lang="en-US" err="1"/>
              <a:t>subtítulo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74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0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3ABD389F-1C99-ED38-D607-5DF8FB2201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3120" cy="6899688"/>
          </a:xfrm>
          <a:prstGeom prst="rect">
            <a:avLst/>
          </a:prstGeom>
        </p:spPr>
      </p:pic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D4158EE4-2104-90CE-7C0E-CB64C1730C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55369" y="1737422"/>
            <a:ext cx="8288847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20C41B08-DF0D-F77C-0E0A-5D4CECD501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3380" y="1721438"/>
            <a:ext cx="661988" cy="61436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40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060A2B42-5E8D-8922-4D45-20388C2031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380" y="2356976"/>
            <a:ext cx="661988" cy="61436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40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6ACA0C79-7C8D-CBAC-750F-12047F9C81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3379" y="3008743"/>
            <a:ext cx="661988" cy="61436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40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541CF93D-2CDB-1453-88C5-AE9EEFDCE76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3381" y="3665192"/>
            <a:ext cx="661988" cy="61436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40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A6E85DEB-65B7-B7FB-58F0-AB1E0DBD0C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3381" y="4320950"/>
            <a:ext cx="661988" cy="61436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40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892BFC9-FF32-5D8B-83D8-1D57BCF0AA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55367" y="2364967"/>
            <a:ext cx="8288847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D050A80B-C5C2-04BF-C544-C0BDC99BA3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55367" y="3008742"/>
            <a:ext cx="8288847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F00E6044-7122-02D8-319B-D5D9BBC8B4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55367" y="3657198"/>
            <a:ext cx="8288847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15FE29CE-2451-8A2A-91E4-F90A817C15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55367" y="4320950"/>
            <a:ext cx="8288847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2A5E11EE-73E2-928B-E0D9-5A43BA2CCAA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55368" y="4982779"/>
            <a:ext cx="8288847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2BFE4730-11B9-CCB9-A6BB-A062D0466F5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379" y="4966795"/>
            <a:ext cx="661988" cy="61436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40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6</a:t>
            </a: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FB3EE415-3FA2-A378-6670-5592F0091A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379" y="5614562"/>
            <a:ext cx="661988" cy="61436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40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7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CD1FF7DD-3911-07D4-8F59-1A3F45B961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55366" y="5622553"/>
            <a:ext cx="8288847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4D3524BF-ADCE-604E-37AB-5BCADE4598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16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 userDrawn="1">
          <p15:clr>
            <a:srgbClr val="FBAE40"/>
          </p15:clr>
        </p15:guide>
        <p15:guide id="2" pos="384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orient="horz" pos="40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223FDAD-7A99-EECD-CC74-36D19DD4A3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3120" cy="6899688"/>
          </a:xfrm>
          <a:prstGeom prst="rect">
            <a:avLst/>
          </a:prstGeom>
        </p:spPr>
      </p:pic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F9AECF25-F6A0-AEA0-E3DE-6D6A45A619A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55371" y="1721438"/>
            <a:ext cx="7169083" cy="30198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18D56681-6D7B-0275-ED5F-2D51C46290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3380" y="1721438"/>
            <a:ext cx="661988" cy="30198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24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8421A6DB-4D83-BCD5-F9D0-947B1E9780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380" y="2140443"/>
            <a:ext cx="661988" cy="30198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24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B646D7B0-AD9F-7F54-C2C0-95536ECA48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3380" y="2559448"/>
            <a:ext cx="661988" cy="30198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24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16792561-2A32-15F9-CAA4-DEF92310C2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3380" y="2978453"/>
            <a:ext cx="661988" cy="30198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24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678FAD7-074A-F76C-6A4A-8AA82F5464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3380" y="3397458"/>
            <a:ext cx="661988" cy="30198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24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44A958B-E716-0538-275F-141AD32C05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55368" y="2140443"/>
            <a:ext cx="7169083" cy="30198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F6A18392-133E-C483-B3F4-4FD5C57603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55368" y="2559448"/>
            <a:ext cx="7169083" cy="30198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F9DBA117-B66F-3D4C-9503-2CCB0AB6A3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55368" y="2978453"/>
            <a:ext cx="7169083" cy="30198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2D832A36-F8BE-3EFE-EBFB-3725C511A6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55368" y="3397458"/>
            <a:ext cx="7169083" cy="30198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D8C5CAFB-6BC5-EC5D-EA3A-CBC797CFA4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55368" y="3816463"/>
            <a:ext cx="7169083" cy="30198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216741FC-99AA-F306-9F5A-7E3D1548C9F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380" y="3816463"/>
            <a:ext cx="661988" cy="30198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24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6</a:t>
            </a:r>
          </a:p>
        </p:txBody>
      </p:sp>
      <p:pic>
        <p:nvPicPr>
          <p:cNvPr id="18" name="Picture 8">
            <a:extLst>
              <a:ext uri="{FF2B5EF4-FFF2-40B4-BE49-F238E27FC236}">
                <a16:creationId xmlns:a16="http://schemas.microsoft.com/office/drawing/2014/main" id="{1885670A-9490-3206-5F30-79F56A5D03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D6FA97C-A3EE-06D0-0575-98A9E9DE595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380" y="4235468"/>
            <a:ext cx="661988" cy="30198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24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7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05E41DEC-0E72-8380-4C34-98BDE4ACD9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3380" y="4654473"/>
            <a:ext cx="661988" cy="30198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24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8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6A333E29-1790-4154-5051-CD1B45872EF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3380" y="5073478"/>
            <a:ext cx="661988" cy="30198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24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9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AC0A1912-700A-ACDD-650D-03954E0E0B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55368" y="4235468"/>
            <a:ext cx="7169083" cy="30198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47" name="Text Placeholder 21">
            <a:extLst>
              <a:ext uri="{FF2B5EF4-FFF2-40B4-BE49-F238E27FC236}">
                <a16:creationId xmlns:a16="http://schemas.microsoft.com/office/drawing/2014/main" id="{B8D459E6-0DCD-0879-C0D7-E41BD04941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55368" y="4654473"/>
            <a:ext cx="7169083" cy="30198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48" name="Text Placeholder 21">
            <a:extLst>
              <a:ext uri="{FF2B5EF4-FFF2-40B4-BE49-F238E27FC236}">
                <a16:creationId xmlns:a16="http://schemas.microsoft.com/office/drawing/2014/main" id="{F9D3E233-2726-8A1B-702E-73F71B3A617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555368" y="5073478"/>
            <a:ext cx="7169083" cy="30198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49" name="Text Placeholder 21">
            <a:extLst>
              <a:ext uri="{FF2B5EF4-FFF2-40B4-BE49-F238E27FC236}">
                <a16:creationId xmlns:a16="http://schemas.microsoft.com/office/drawing/2014/main" id="{68004210-2F37-0708-1752-DB190565F70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55368" y="5492479"/>
            <a:ext cx="7169083" cy="30198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50" name="Text Placeholder 21">
            <a:extLst>
              <a:ext uri="{FF2B5EF4-FFF2-40B4-BE49-F238E27FC236}">
                <a16:creationId xmlns:a16="http://schemas.microsoft.com/office/drawing/2014/main" id="{3E7115FF-9393-4A8F-A38A-1803D59F3D5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3380" y="5492479"/>
            <a:ext cx="661988" cy="301983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None/>
              <a:defRPr lang="en-US" sz="2400" b="1" i="0" dirty="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pPr lvl="0"/>
            <a:r>
              <a:rPr lang="en-US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361520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0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99B66D-E760-DFCE-7485-3464227E47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4978" cy="685632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4A22BA0-1E66-C54F-A900-880A299ADA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55EA391C-E3DC-F54F-A28F-64F244A9A3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857" y="715781"/>
            <a:ext cx="5666959" cy="12273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4800" b="0" i="0" smtClean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4000" b="0" i="0">
                <a:latin typeface="Hagrid" pitchFamily="2" charset="0"/>
              </a:defRPr>
            </a:lvl2pPr>
            <a:lvl3pPr>
              <a:defRPr sz="4000" b="0" i="0">
                <a:latin typeface="Hagrid" pitchFamily="2" charset="0"/>
              </a:defRPr>
            </a:lvl3pPr>
            <a:lvl4pPr>
              <a:defRPr sz="4000" b="0" i="0">
                <a:latin typeface="Hagrid" pitchFamily="2" charset="0"/>
              </a:defRPr>
            </a:lvl4pPr>
            <a:lvl5pPr>
              <a:defRPr sz="4000" b="0" i="0">
                <a:latin typeface="Hagrid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err="1">
                <a:solidFill>
                  <a:schemeClr val="tx2"/>
                </a:solidFill>
                <a:latin typeface="Candara" panose="020E0502030303020204" pitchFamily="34" charset="0"/>
              </a:rPr>
              <a:t>Frase</a:t>
            </a:r>
            <a:r>
              <a:rPr lang="en-US" sz="5400">
                <a:solidFill>
                  <a:schemeClr val="tx2"/>
                </a:solidFill>
                <a:latin typeface="Candara" panose="020E0502030303020204" pitchFamily="34" charset="0"/>
              </a:rPr>
              <a:t> </a:t>
            </a:r>
            <a:r>
              <a:rPr lang="en-US" sz="5400" err="1">
                <a:solidFill>
                  <a:schemeClr val="tx2"/>
                </a:solidFill>
                <a:latin typeface="Candara" panose="020E0502030303020204" pitchFamily="34" charset="0"/>
              </a:rPr>
              <a:t>destacada</a:t>
            </a:r>
            <a:r>
              <a:rPr lang="en-US" sz="5400">
                <a:solidFill>
                  <a:schemeClr val="tx2"/>
                </a:solidFill>
                <a:latin typeface="Candara" panose="020E0502030303020204" pitchFamily="34" charset="0"/>
              </a:rPr>
              <a:t> o de </a:t>
            </a:r>
            <a:r>
              <a:rPr lang="en-US" sz="5400" err="1">
                <a:solidFill>
                  <a:schemeClr val="tx2"/>
                </a:solidFill>
                <a:latin typeface="Candara" panose="020E0502030303020204" pitchFamily="34" charset="0"/>
              </a:rPr>
              <a:t>separación</a:t>
            </a:r>
            <a:endParaRPr lang="en-US" sz="4000">
              <a:solidFill>
                <a:schemeClr val="tx2"/>
              </a:solidFill>
              <a:latin typeface="+mj-lt"/>
            </a:endParaRPr>
          </a:p>
          <a:p>
            <a:endParaRPr lang="en-US" sz="40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C4B6E99F-7D4A-0540-BECA-47C90EB384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2401478"/>
            <a:ext cx="5665788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+mn-lt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sp>
        <p:nvSpPr>
          <p:cNvPr id="5" name="Marcador de número de diapositiva 10">
            <a:extLst>
              <a:ext uri="{FF2B5EF4-FFF2-40B4-BE49-F238E27FC236}">
                <a16:creationId xmlns:a16="http://schemas.microsoft.com/office/drawing/2014/main" id="{76129298-44D3-F4EF-9ABD-0ACDD64F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61786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0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6E608CA-9A18-13D6-E659-0AACBE0626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4978" cy="68563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EF3C9E-8FA7-D346-BFB5-E75D94117C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5069" y="6010666"/>
            <a:ext cx="649223" cy="731993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C1B8AE5-45EA-1743-BFC5-9469C06D18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857" y="715781"/>
            <a:ext cx="5666959" cy="12273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5400" b="0" i="0" smtClean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4000" b="0" i="0">
                <a:latin typeface="Hagrid" pitchFamily="2" charset="0"/>
              </a:defRPr>
            </a:lvl2pPr>
            <a:lvl3pPr>
              <a:defRPr sz="4000" b="0" i="0">
                <a:latin typeface="Hagrid" pitchFamily="2" charset="0"/>
              </a:defRPr>
            </a:lvl3pPr>
            <a:lvl4pPr>
              <a:defRPr sz="4000" b="0" i="0">
                <a:latin typeface="Hagrid" pitchFamily="2" charset="0"/>
              </a:defRPr>
            </a:lvl4pPr>
            <a:lvl5pPr>
              <a:defRPr sz="4000" b="0" i="0">
                <a:latin typeface="Hagrid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err="1">
                <a:solidFill>
                  <a:schemeClr val="tx2"/>
                </a:solidFill>
                <a:latin typeface="Candara" panose="020E0502030303020204" pitchFamily="34" charset="0"/>
              </a:rPr>
              <a:t>Frase</a:t>
            </a:r>
            <a:r>
              <a:rPr lang="en-US" sz="5400">
                <a:solidFill>
                  <a:schemeClr val="tx2"/>
                </a:solidFill>
                <a:latin typeface="Candara" panose="020E0502030303020204" pitchFamily="34" charset="0"/>
              </a:rPr>
              <a:t> </a:t>
            </a:r>
            <a:r>
              <a:rPr lang="en-US" sz="5400" err="1">
                <a:solidFill>
                  <a:schemeClr val="tx2"/>
                </a:solidFill>
                <a:latin typeface="Candara" panose="020E0502030303020204" pitchFamily="34" charset="0"/>
              </a:rPr>
              <a:t>destacada</a:t>
            </a:r>
            <a:r>
              <a:rPr lang="en-US" sz="5400">
                <a:solidFill>
                  <a:schemeClr val="tx2"/>
                </a:solidFill>
                <a:latin typeface="Candara" panose="020E0502030303020204" pitchFamily="34" charset="0"/>
              </a:rPr>
              <a:t> o de </a:t>
            </a:r>
            <a:r>
              <a:rPr lang="en-US" sz="5400" err="1">
                <a:solidFill>
                  <a:schemeClr val="tx2"/>
                </a:solidFill>
                <a:latin typeface="Candara" panose="020E0502030303020204" pitchFamily="34" charset="0"/>
              </a:rPr>
              <a:t>separación</a:t>
            </a:r>
            <a:endParaRPr lang="en-US" sz="4000">
              <a:solidFill>
                <a:schemeClr val="tx2"/>
              </a:solidFill>
              <a:latin typeface="+mj-lt"/>
            </a:endParaRPr>
          </a:p>
          <a:p>
            <a:endParaRPr lang="en-US" sz="40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8B5F48D-25D0-4549-852B-6E90FDCEFA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2401478"/>
            <a:ext cx="5665788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+mn-lt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sp>
        <p:nvSpPr>
          <p:cNvPr id="4" name="Marcador de número de diapositiva 10">
            <a:extLst>
              <a:ext uri="{FF2B5EF4-FFF2-40B4-BE49-F238E27FC236}">
                <a16:creationId xmlns:a16="http://schemas.microsoft.com/office/drawing/2014/main" id="{FF97838D-C6EA-F53B-7B66-94FFD553E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32486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03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CE04B70-96E6-8B69-1656-DB36916B82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4978" cy="6856327"/>
          </a:xfrm>
          <a:prstGeom prst="rect">
            <a:avLst/>
          </a:prstGeom>
        </p:spPr>
      </p:pic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AABFC83A-12E9-3848-B465-8E39442787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857" y="715780"/>
            <a:ext cx="5067863" cy="165845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5400" b="0" i="0" smtClean="0">
                <a:solidFill>
                  <a:srgbClr val="FBF8DF"/>
                </a:solidFill>
                <a:latin typeface="Candara" panose="020E0502030303020204" pitchFamily="34" charset="0"/>
              </a:defRPr>
            </a:lvl1pPr>
            <a:lvl2pPr>
              <a:defRPr sz="4000" b="0" i="0">
                <a:latin typeface="Hagrid" pitchFamily="2" charset="0"/>
              </a:defRPr>
            </a:lvl2pPr>
            <a:lvl3pPr>
              <a:defRPr sz="4000" b="0" i="0">
                <a:latin typeface="Hagrid" pitchFamily="2" charset="0"/>
              </a:defRPr>
            </a:lvl3pPr>
            <a:lvl4pPr>
              <a:defRPr sz="4000" b="0" i="0">
                <a:latin typeface="Hagrid" pitchFamily="2" charset="0"/>
              </a:defRPr>
            </a:lvl4pPr>
            <a:lvl5pPr>
              <a:defRPr sz="4000" b="0" i="0">
                <a:latin typeface="Hagrid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Frase</a:t>
            </a:r>
            <a:r>
              <a:rPr lang="en-US" sz="5400">
                <a:solidFill>
                  <a:srgbClr val="FBF8DF"/>
                </a:solidFill>
                <a:latin typeface="Candara" panose="020E0502030303020204" pitchFamily="34" charset="0"/>
              </a:rPr>
              <a:t> </a:t>
            </a: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destacada</a:t>
            </a:r>
            <a:r>
              <a:rPr lang="en-US" sz="5400">
                <a:solidFill>
                  <a:srgbClr val="FBF8DF"/>
                </a:solidFill>
                <a:latin typeface="Candara" panose="020E0502030303020204" pitchFamily="34" charset="0"/>
              </a:rPr>
              <a:t> o de </a:t>
            </a: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separación</a:t>
            </a:r>
            <a:endParaRPr lang="en-US" sz="4000">
              <a:solidFill>
                <a:schemeClr val="tx2"/>
              </a:solidFill>
              <a:latin typeface="+mj-lt"/>
            </a:endParaRPr>
          </a:p>
          <a:p>
            <a:endParaRPr lang="en-US" sz="400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93FEADBC-8A68-BC31-457C-049291BA6D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3" name="Marcador de número de diapositiva 10">
            <a:extLst>
              <a:ext uri="{FF2B5EF4-FFF2-40B4-BE49-F238E27FC236}">
                <a16:creationId xmlns:a16="http://schemas.microsoft.com/office/drawing/2014/main" id="{13A43603-2965-8945-E0EB-981B6EF5B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16BDEDF7-51C2-3B2F-F93A-5D0781591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2401478"/>
            <a:ext cx="506707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+mn-lt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02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03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537B8C2-CC11-EEA1-F71A-36D1C67659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4978" cy="68563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CF905C-4788-3B48-8589-4E1AB69B69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4" name="Marcador de número de diapositiva 10">
            <a:extLst>
              <a:ext uri="{FF2B5EF4-FFF2-40B4-BE49-F238E27FC236}">
                <a16:creationId xmlns:a16="http://schemas.microsoft.com/office/drawing/2014/main" id="{96E60834-63EF-A6C8-745A-9F168D585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3F8C6F97-EBEE-0AAC-3A50-165904AB86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857" y="715780"/>
            <a:ext cx="5067863" cy="165845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5400" b="0" i="0" smtClean="0">
                <a:solidFill>
                  <a:srgbClr val="FBF8DF"/>
                </a:solidFill>
                <a:latin typeface="Candara" panose="020E0502030303020204" pitchFamily="34" charset="0"/>
              </a:defRPr>
            </a:lvl1pPr>
            <a:lvl2pPr>
              <a:defRPr sz="4000" b="0" i="0">
                <a:latin typeface="Hagrid" pitchFamily="2" charset="0"/>
              </a:defRPr>
            </a:lvl2pPr>
            <a:lvl3pPr>
              <a:defRPr sz="4000" b="0" i="0">
                <a:latin typeface="Hagrid" pitchFamily="2" charset="0"/>
              </a:defRPr>
            </a:lvl3pPr>
            <a:lvl4pPr>
              <a:defRPr sz="4000" b="0" i="0">
                <a:latin typeface="Hagrid" pitchFamily="2" charset="0"/>
              </a:defRPr>
            </a:lvl4pPr>
            <a:lvl5pPr>
              <a:defRPr sz="4000" b="0" i="0">
                <a:latin typeface="Hagrid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Frase</a:t>
            </a:r>
            <a:r>
              <a:rPr lang="en-US" sz="5400">
                <a:solidFill>
                  <a:srgbClr val="FBF8DF"/>
                </a:solidFill>
                <a:latin typeface="Candara" panose="020E0502030303020204" pitchFamily="34" charset="0"/>
              </a:rPr>
              <a:t> </a:t>
            </a: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destacada</a:t>
            </a:r>
            <a:r>
              <a:rPr lang="en-US" sz="5400">
                <a:solidFill>
                  <a:srgbClr val="FBF8DF"/>
                </a:solidFill>
                <a:latin typeface="Candara" panose="020E0502030303020204" pitchFamily="34" charset="0"/>
              </a:rPr>
              <a:t> o de </a:t>
            </a: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separación</a:t>
            </a:r>
            <a:endParaRPr lang="en-US" sz="4000">
              <a:solidFill>
                <a:schemeClr val="tx2"/>
              </a:solidFill>
              <a:latin typeface="+mj-lt"/>
            </a:endParaRPr>
          </a:p>
          <a:p>
            <a:endParaRPr lang="en-US" sz="40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773C17ED-6E9B-255C-7CE1-5E35ECDF88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2401478"/>
            <a:ext cx="506707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+mn-lt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02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03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2D14FB-5B29-6782-59C6-B691879A44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3"/>
            <a:ext cx="12194978" cy="6856327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BAD08F92-B9D8-12A1-1D02-D0F42AD1B2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2" name="Marcador de número de diapositiva 10">
            <a:extLst>
              <a:ext uri="{FF2B5EF4-FFF2-40B4-BE49-F238E27FC236}">
                <a16:creationId xmlns:a16="http://schemas.microsoft.com/office/drawing/2014/main" id="{1DA9A000-F525-A49B-0631-1151C8F95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7ECDBF97-3591-A8FC-4BBE-5D68A6247A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857" y="715780"/>
            <a:ext cx="5067863" cy="165845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5400" b="0" i="0" smtClean="0">
                <a:solidFill>
                  <a:srgbClr val="FBF8DF"/>
                </a:solidFill>
                <a:latin typeface="Candara" panose="020E0502030303020204" pitchFamily="34" charset="0"/>
              </a:defRPr>
            </a:lvl1pPr>
            <a:lvl2pPr>
              <a:defRPr sz="4000" b="0" i="0">
                <a:latin typeface="Hagrid" pitchFamily="2" charset="0"/>
              </a:defRPr>
            </a:lvl2pPr>
            <a:lvl3pPr>
              <a:defRPr sz="4000" b="0" i="0">
                <a:latin typeface="Hagrid" pitchFamily="2" charset="0"/>
              </a:defRPr>
            </a:lvl3pPr>
            <a:lvl4pPr>
              <a:defRPr sz="4000" b="0" i="0">
                <a:latin typeface="Hagrid" pitchFamily="2" charset="0"/>
              </a:defRPr>
            </a:lvl4pPr>
            <a:lvl5pPr>
              <a:defRPr sz="4000" b="0" i="0">
                <a:latin typeface="Hagrid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Frase</a:t>
            </a:r>
            <a:r>
              <a:rPr lang="en-US" sz="5400">
                <a:solidFill>
                  <a:srgbClr val="FBF8DF"/>
                </a:solidFill>
                <a:latin typeface="Candara" panose="020E0502030303020204" pitchFamily="34" charset="0"/>
              </a:rPr>
              <a:t> </a:t>
            </a: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destacada</a:t>
            </a:r>
            <a:r>
              <a:rPr lang="en-US" sz="5400">
                <a:solidFill>
                  <a:srgbClr val="FBF8DF"/>
                </a:solidFill>
                <a:latin typeface="Candara" panose="020E0502030303020204" pitchFamily="34" charset="0"/>
              </a:rPr>
              <a:t> o de </a:t>
            </a: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separación</a:t>
            </a:r>
            <a:endParaRPr lang="en-US" sz="4000">
              <a:solidFill>
                <a:schemeClr val="tx2"/>
              </a:solidFill>
              <a:latin typeface="+mj-lt"/>
            </a:endParaRPr>
          </a:p>
          <a:p>
            <a:endParaRPr lang="en-US" sz="40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FC9D3809-F161-A340-5886-B07AFE22F5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2401478"/>
            <a:ext cx="506707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+mn-lt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89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0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88E75CA-465A-B340-AE15-B27C16DCDC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" y="0"/>
            <a:ext cx="12189023" cy="6858000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B00189FB-C781-9B2C-D153-84FC328F39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4" name="Marcador de número de diapositiva 10">
            <a:extLst>
              <a:ext uri="{FF2B5EF4-FFF2-40B4-BE49-F238E27FC236}">
                <a16:creationId xmlns:a16="http://schemas.microsoft.com/office/drawing/2014/main" id="{BF57A33F-12E4-C42F-D33A-FE46ECC2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026E468E-F121-6973-D75F-0F8B7FFD6B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857" y="715780"/>
            <a:ext cx="5067863" cy="165845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5400" b="0" i="0" smtClean="0">
                <a:solidFill>
                  <a:srgbClr val="FBF8DF"/>
                </a:solidFill>
                <a:latin typeface="Candara" panose="020E0502030303020204" pitchFamily="34" charset="0"/>
              </a:defRPr>
            </a:lvl1pPr>
            <a:lvl2pPr>
              <a:defRPr sz="4000" b="0" i="0">
                <a:latin typeface="Hagrid" pitchFamily="2" charset="0"/>
              </a:defRPr>
            </a:lvl2pPr>
            <a:lvl3pPr>
              <a:defRPr sz="4000" b="0" i="0">
                <a:latin typeface="Hagrid" pitchFamily="2" charset="0"/>
              </a:defRPr>
            </a:lvl3pPr>
            <a:lvl4pPr>
              <a:defRPr sz="4000" b="0" i="0">
                <a:latin typeface="Hagrid" pitchFamily="2" charset="0"/>
              </a:defRPr>
            </a:lvl4pPr>
            <a:lvl5pPr>
              <a:defRPr sz="4000" b="0" i="0">
                <a:latin typeface="Hagrid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Frase</a:t>
            </a:r>
            <a:r>
              <a:rPr lang="en-US" sz="5400">
                <a:solidFill>
                  <a:srgbClr val="FBF8DF"/>
                </a:solidFill>
                <a:latin typeface="Candara" panose="020E0502030303020204" pitchFamily="34" charset="0"/>
              </a:rPr>
              <a:t> </a:t>
            </a: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destacada</a:t>
            </a:r>
            <a:r>
              <a:rPr lang="en-US" sz="5400">
                <a:solidFill>
                  <a:srgbClr val="FBF8DF"/>
                </a:solidFill>
                <a:latin typeface="Candara" panose="020E0502030303020204" pitchFamily="34" charset="0"/>
              </a:rPr>
              <a:t> o de </a:t>
            </a: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separación</a:t>
            </a:r>
            <a:endParaRPr lang="en-US" sz="4000">
              <a:solidFill>
                <a:schemeClr val="tx2"/>
              </a:solidFill>
              <a:latin typeface="+mj-lt"/>
            </a:endParaRPr>
          </a:p>
          <a:p>
            <a:endParaRPr lang="en-US" sz="40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5DB83C80-5C29-B538-6C27-EC24BC9351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2401478"/>
            <a:ext cx="506707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+mn-lt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85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03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9DFA123-2CC8-BB47-9A41-8D0FC9F882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" y="0"/>
            <a:ext cx="12189023" cy="6858000"/>
          </a:xfrm>
          <a:prstGeom prst="rect">
            <a:avLst/>
          </a:prstGeom>
        </p:spPr>
      </p:pic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FEEE7500-513D-C141-AE38-1E697E672C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857" y="3451985"/>
            <a:ext cx="4382554" cy="223596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5400" b="0" i="0" smtClean="0">
                <a:solidFill>
                  <a:srgbClr val="FBF8DF"/>
                </a:solidFill>
                <a:latin typeface="Candara" panose="020E0502030303020204" pitchFamily="34" charset="0"/>
              </a:defRPr>
            </a:lvl1pPr>
            <a:lvl2pPr>
              <a:defRPr sz="4000" b="0" i="0">
                <a:latin typeface="Hagrid" pitchFamily="2" charset="0"/>
              </a:defRPr>
            </a:lvl2pPr>
            <a:lvl3pPr>
              <a:defRPr sz="4000" b="0" i="0">
                <a:latin typeface="Hagrid" pitchFamily="2" charset="0"/>
              </a:defRPr>
            </a:lvl3pPr>
            <a:lvl4pPr>
              <a:defRPr sz="4000" b="0" i="0">
                <a:latin typeface="Hagrid" pitchFamily="2" charset="0"/>
              </a:defRPr>
            </a:lvl4pPr>
            <a:lvl5pPr>
              <a:defRPr sz="4000" b="0" i="0">
                <a:latin typeface="Hagrid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Frase</a:t>
            </a:r>
            <a:r>
              <a:rPr lang="en-US" sz="5400">
                <a:solidFill>
                  <a:srgbClr val="FBF8DF"/>
                </a:solidFill>
                <a:latin typeface="Candara" panose="020E0502030303020204" pitchFamily="34" charset="0"/>
              </a:rPr>
              <a:t> </a:t>
            </a: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destacada</a:t>
            </a:r>
            <a:r>
              <a:rPr lang="en-US" sz="5400">
                <a:solidFill>
                  <a:srgbClr val="FBF8DF"/>
                </a:solidFill>
                <a:latin typeface="Candara" panose="020E0502030303020204" pitchFamily="34" charset="0"/>
              </a:rPr>
              <a:t> o de </a:t>
            </a:r>
            <a:r>
              <a:rPr lang="en-US" sz="5400" err="1">
                <a:solidFill>
                  <a:srgbClr val="FBF8DF"/>
                </a:solidFill>
                <a:latin typeface="Candara" panose="020E0502030303020204" pitchFamily="34" charset="0"/>
              </a:rPr>
              <a:t>separación</a:t>
            </a:r>
            <a:endParaRPr lang="en-US" sz="4000">
              <a:solidFill>
                <a:schemeClr val="tx2"/>
              </a:solidFill>
              <a:latin typeface="+mj-lt"/>
            </a:endParaRPr>
          </a:p>
          <a:p>
            <a:endParaRPr lang="en-US" sz="400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7F8F2C76-196F-DCE5-0F50-0AF6E60DC5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4" name="Marcador de número de diapositiva 10">
            <a:extLst>
              <a:ext uri="{FF2B5EF4-FFF2-40B4-BE49-F238E27FC236}">
                <a16:creationId xmlns:a16="http://schemas.microsoft.com/office/drawing/2014/main" id="{AE7A6482-8098-51C8-E3A7-15CC0B70E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6341B6E4-E09F-328F-124C-50250ED762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857" y="5690862"/>
            <a:ext cx="4382554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+mn-lt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93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03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áfico 11">
            <a:extLst>
              <a:ext uri="{FF2B5EF4-FFF2-40B4-BE49-F238E27FC236}">
                <a16:creationId xmlns:a16="http://schemas.microsoft.com/office/drawing/2014/main" id="{5ACC4F49-5154-35FD-9154-ADD933553E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64793">
            <a:off x="1846672" y="-944611"/>
            <a:ext cx="8712649" cy="8747223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0709C930-7D20-C545-B3B2-3E4A842D2D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9231" y="2274838"/>
            <a:ext cx="461055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sz="8000" dirty="0">
                <a:solidFill>
                  <a:schemeClr val="tx2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en-US" err="1"/>
              <a:t>Frase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destacada</a:t>
            </a:r>
            <a:endParaRPr lang="en-US"/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5C22FAC3-56E6-F181-D590-3D5A59E8D2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18" name="Marcador de número de diapositiva 10">
            <a:extLst>
              <a:ext uri="{FF2B5EF4-FFF2-40B4-BE49-F238E27FC236}">
                <a16:creationId xmlns:a16="http://schemas.microsoft.com/office/drawing/2014/main" id="{AC44B60A-5046-93DD-C3DD-B52B93148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0959D87E-C4C9-C06B-29CF-8CE3EE7A5E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20829" y="5029670"/>
            <a:ext cx="8877825" cy="891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55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037BE8DA-A672-AFAE-0E9F-0EBAB03BF6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" y="0"/>
            <a:ext cx="12189517" cy="68593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A74B07-DD90-8D43-A0DA-567C41903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642" y="701842"/>
            <a:ext cx="5316940" cy="1859460"/>
          </a:xfrm>
          <a:prstGeom prst="rect">
            <a:avLst/>
          </a:prstGeom>
        </p:spPr>
        <p:txBody>
          <a:bodyPr/>
          <a:lstStyle>
            <a:lvl1pPr>
              <a:defRPr sz="8000" b="0" i="0">
                <a:solidFill>
                  <a:schemeClr val="bg2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err="1"/>
              <a:t>Frase</a:t>
            </a:r>
            <a:r>
              <a:rPr lang="en-US"/>
              <a:t> </a:t>
            </a:r>
            <a:r>
              <a:rPr lang="en-US" err="1"/>
              <a:t>destacada</a:t>
            </a:r>
            <a:endParaRPr lang="en-US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A2AE3A4E-8E50-92BC-480D-0B0ACE98FD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12" name="Marcador de número de diapositiva 10">
            <a:extLst>
              <a:ext uri="{FF2B5EF4-FFF2-40B4-BE49-F238E27FC236}">
                <a16:creationId xmlns:a16="http://schemas.microsoft.com/office/drawing/2014/main" id="{1976BA31-A044-413F-F4E2-1B5E21C39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5506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4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orient="horz" pos="43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79F2F22-7FD3-1212-0E94-4909C6E361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" y="0"/>
            <a:ext cx="12189517" cy="6859396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0709C930-7D20-C545-B3B2-3E4A842D2D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9231" y="2274838"/>
            <a:ext cx="461055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sz="8000" dirty="0">
                <a:solidFill>
                  <a:schemeClr val="bg2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en-US" err="1"/>
              <a:t>Frase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destacada</a:t>
            </a:r>
            <a:endParaRPr lang="en-US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6E23F037-E834-DDA4-13D8-ECF08EC1FC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7" name="Marcador de número de diapositiva 10">
            <a:extLst>
              <a:ext uri="{FF2B5EF4-FFF2-40B4-BE49-F238E27FC236}">
                <a16:creationId xmlns:a16="http://schemas.microsoft.com/office/drawing/2014/main" id="{FC18216C-D9A8-ECFC-C112-FE1B8AA31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81087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CE51C8C-6746-8EFA-CDBE-4A1787C7E6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-1"/>
            <a:ext cx="12190512" cy="6858837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0709C930-7D20-C545-B3B2-3E4A842D2D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9231" y="2274838"/>
            <a:ext cx="461055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sz="8000" dirty="0">
                <a:solidFill>
                  <a:schemeClr val="bg2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en-US" err="1"/>
              <a:t>Frase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destacada</a:t>
            </a:r>
            <a:endParaRPr lang="en-US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CF7D483D-3F74-5B46-67B2-F28A37BBBC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6" name="Marcador de número de diapositiva 10">
            <a:extLst>
              <a:ext uri="{FF2B5EF4-FFF2-40B4-BE49-F238E27FC236}">
                <a16:creationId xmlns:a16="http://schemas.microsoft.com/office/drawing/2014/main" id="{26506FBC-72F5-CF3E-4DE8-337BD702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0909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A6A4127-1451-6412-B863-EEFA4836B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" y="0"/>
            <a:ext cx="12189517" cy="6859396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0709C930-7D20-C545-B3B2-3E4A842D2D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9231" y="2274838"/>
            <a:ext cx="461055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en-US" sz="8000" dirty="0">
                <a:solidFill>
                  <a:schemeClr val="bg2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</a:lstStyle>
          <a:p>
            <a:pPr marL="0" lvl="0" algn="ctr" defTabSz="457200"/>
            <a:r>
              <a:rPr lang="en-US" err="1"/>
              <a:t>Frase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destacada</a:t>
            </a:r>
            <a:endParaRPr lang="en-US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A18689CF-CB1D-B7DA-54D2-3E12F66D13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8" name="Marcador de número de diapositiva 10">
            <a:extLst>
              <a:ext uri="{FF2B5EF4-FFF2-40B4-BE49-F238E27FC236}">
                <a16:creationId xmlns:a16="http://schemas.microsoft.com/office/drawing/2014/main" id="{E2AFA909-FAD7-DA91-7465-25C9AEF6D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06403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C7D20EC-4621-53F2-EA46-0896D9FBE9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" y="0"/>
            <a:ext cx="12189517" cy="685939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54BB952-2988-474D-9203-F3FEA280F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642" y="701841"/>
            <a:ext cx="5316940" cy="2217821"/>
          </a:xfrm>
          <a:prstGeom prst="rect">
            <a:avLst/>
          </a:prstGeom>
        </p:spPr>
        <p:txBody>
          <a:bodyPr/>
          <a:lstStyle>
            <a:lvl1pPr>
              <a:defRPr sz="8000">
                <a:solidFill>
                  <a:schemeClr val="bg2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err="1"/>
              <a:t>Frase</a:t>
            </a:r>
            <a:r>
              <a:rPr lang="en-US"/>
              <a:t> </a:t>
            </a:r>
            <a:r>
              <a:rPr lang="en-US" err="1"/>
              <a:t>destacada</a:t>
            </a:r>
            <a:endParaRPr lang="en-US"/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FB77CA3B-6238-96EA-29A4-5C909D8B1A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5" name="Marcador de número de diapositiva 10">
            <a:extLst>
              <a:ext uri="{FF2B5EF4-FFF2-40B4-BE49-F238E27FC236}">
                <a16:creationId xmlns:a16="http://schemas.microsoft.com/office/drawing/2014/main" id="{BAB82D75-AF29-83AF-75C7-96348D51B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68262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55AF16A-82D9-E6DD-10C5-4429E199E8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" y="0"/>
            <a:ext cx="12189517" cy="685939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54BB952-2988-474D-9203-F3FEA280F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642" y="701842"/>
            <a:ext cx="5316940" cy="1859460"/>
          </a:xfrm>
          <a:prstGeom prst="rect">
            <a:avLst/>
          </a:prstGeom>
        </p:spPr>
        <p:txBody>
          <a:bodyPr/>
          <a:lstStyle>
            <a:lvl1pPr>
              <a:defRPr sz="8000">
                <a:solidFill>
                  <a:schemeClr val="bg2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err="1"/>
              <a:t>Frase</a:t>
            </a:r>
            <a:r>
              <a:rPr lang="en-US"/>
              <a:t> </a:t>
            </a:r>
            <a:r>
              <a:rPr lang="en-US" err="1"/>
              <a:t>destacada</a:t>
            </a:r>
            <a:endParaRPr lang="en-US"/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848CADF-073A-8FBE-5E47-C1F529323E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4380" y="6010666"/>
            <a:ext cx="649223" cy="731993"/>
          </a:xfrm>
          <a:prstGeom prst="rect">
            <a:avLst/>
          </a:prstGeom>
        </p:spPr>
      </p:pic>
      <p:sp>
        <p:nvSpPr>
          <p:cNvPr id="7" name="Marcador de número de diapositiva 10">
            <a:extLst>
              <a:ext uri="{FF2B5EF4-FFF2-40B4-BE49-F238E27FC236}">
                <a16:creationId xmlns:a16="http://schemas.microsoft.com/office/drawing/2014/main" id="{9A65DDC7-D8D7-941A-524D-B9703897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70376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5">
            <a:extLst>
              <a:ext uri="{FF2B5EF4-FFF2-40B4-BE49-F238E27FC236}">
                <a16:creationId xmlns:a16="http://schemas.microsoft.com/office/drawing/2014/main" id="{EF75DE34-4464-9640-9752-39523C0683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411928" y="5296767"/>
            <a:ext cx="12740400" cy="13945576"/>
          </a:xfrm>
          <a:prstGeom prst="rect">
            <a:avLst/>
          </a:prstGeom>
        </p:spPr>
      </p:pic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0AD1DEF2-B45D-0E47-AE3C-2F4C61D299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27FC0AF-C3ED-AD48-977B-051E8E236E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068643"/>
            <a:ext cx="10961688" cy="3830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A4682B5B-8322-7E4A-99A8-CD086477A3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DD5A9901-C39F-EC6F-6ECF-50837F5800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97B3BF-CB1B-193E-2336-3A02D9E63D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4" name="Marcador de número de diapositiva 10">
            <a:extLst>
              <a:ext uri="{FF2B5EF4-FFF2-40B4-BE49-F238E27FC236}">
                <a16:creationId xmlns:a16="http://schemas.microsoft.com/office/drawing/2014/main" id="{767A5057-D013-9D67-48BE-7DC0023C6C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26794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143A51E-EC24-1840-E3BA-3D526DCEC1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411928" y="5296767"/>
            <a:ext cx="12740400" cy="13945576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BB0D22D-8B10-1F4C-830B-91815FB6B6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63184" y="2068643"/>
            <a:ext cx="5208104" cy="3830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C2FC016B-5C61-5448-9213-07F805DA1D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" y="2068643"/>
            <a:ext cx="5475287" cy="3830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C552A198-45BF-3037-8EDA-0D0038F155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6D2B1C44-585D-3303-85F3-C7A84A86EE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6A86D5DE-9A60-FA24-C06C-AE77F59F03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F4B9F0F8-0906-E508-844A-2404CF2F79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9" name="Marcador de número de diapositiva 10">
            <a:extLst>
              <a:ext uri="{FF2B5EF4-FFF2-40B4-BE49-F238E27FC236}">
                <a16:creationId xmlns:a16="http://schemas.microsoft.com/office/drawing/2014/main" id="{780E68F0-DF4B-D3CA-1126-6ABDA4B0E6A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58138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F3240F2-F3E3-0194-36E4-DEB2C71A74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411928" y="5296767"/>
            <a:ext cx="12740400" cy="1394557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7E7D6E8-0ABB-1540-AA11-3ABFA1876D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87" y="2068644"/>
            <a:ext cx="3443513" cy="3854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14BB5014-A613-6045-B297-C0573A1B09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79687" y="2068643"/>
            <a:ext cx="3443513" cy="3854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8DC00987-89B8-9245-8FFB-FA8A8D9468B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38888" y="2068643"/>
            <a:ext cx="3443513" cy="3854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D6534690-5876-7343-A513-CF46283877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1D4E49AF-D465-A702-5D16-E5425B4FF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31D83-1FED-4D5E-45C7-FAC74D56E4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C7C07ECF-E2FE-8D4E-8564-C6D411B25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7" name="Marcador de número de diapositiva 10">
            <a:extLst>
              <a:ext uri="{FF2B5EF4-FFF2-40B4-BE49-F238E27FC236}">
                <a16:creationId xmlns:a16="http://schemas.microsoft.com/office/drawing/2014/main" id="{A4F371F2-8B84-8865-1996-1596029932E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75562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F1451AB-F048-CD23-B60C-D6FD3D399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411928" y="5296767"/>
            <a:ext cx="12740400" cy="1394557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3C51EE5-F5A8-674B-AD05-D97387D789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87" y="2068643"/>
            <a:ext cx="5475513" cy="38539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7B30BC4-4DCD-8240-B534-65929DF4D28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74522" y="2068643"/>
            <a:ext cx="5196992" cy="1880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FD8BEC47-7F04-1446-93F9-1B3E938028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85409" y="4113324"/>
            <a:ext cx="5196992" cy="18092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DC07F6D9-C88E-DFF5-4EEC-1664A52BBA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B0794590-22AD-67E0-58A3-11EB9C36E7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724FEC1-85C6-C46D-E05C-C387919B2F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4011AF92-09FB-D88A-5D1A-ED3899D8D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6" name="Marcador de número de diapositiva 10">
            <a:extLst>
              <a:ext uri="{FF2B5EF4-FFF2-40B4-BE49-F238E27FC236}">
                <a16:creationId xmlns:a16="http://schemas.microsoft.com/office/drawing/2014/main" id="{9DBC8D2B-BC2F-B381-1968-F00184E12F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02492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1C9ED6B-3F8C-97E6-B06C-FCBDBD58FA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411928" y="5296767"/>
            <a:ext cx="12740400" cy="1394557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5CAB44-777B-724A-B2CB-F07E827C5E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86" y="2068643"/>
            <a:ext cx="5475513" cy="3844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CCF6B2DD-410F-8A4A-B2F5-C4BE41E2CB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85408" y="2068643"/>
            <a:ext cx="2465974" cy="1869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B8206041-678F-264F-92BA-46D8128D34C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14286" y="2068643"/>
            <a:ext cx="2465974" cy="1869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BA932696-D859-9246-9611-A3E4572034E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85408" y="4188543"/>
            <a:ext cx="2465974" cy="1724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616284D3-E237-644D-8B91-6F169226957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114286" y="4188543"/>
            <a:ext cx="2465974" cy="1724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C6568EBA-9635-C0DF-B6D1-FC4154219F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A1639302-8102-1CC4-EAE5-AF89C246E3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635D69E8-384E-843B-742B-33FDEE7A78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10F3B0F7-4D82-4E08-23DE-552CFC6372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7" name="Marcador de número de diapositiva 10">
            <a:extLst>
              <a:ext uri="{FF2B5EF4-FFF2-40B4-BE49-F238E27FC236}">
                <a16:creationId xmlns:a16="http://schemas.microsoft.com/office/drawing/2014/main" id="{DA3AF3DD-0C44-7137-60A7-D0E9A851FD0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92651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8F4B3CA-33E0-0B88-F4CD-44EB0D07AA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411928" y="5296767"/>
            <a:ext cx="12740400" cy="1394557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31FD2DD-40C4-FC4D-9651-0C289EF6F8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4479" y="5235328"/>
            <a:ext cx="5357920" cy="511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F10CD90C-9BD4-574C-BCD1-D5BE241FDD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487" y="2068643"/>
            <a:ext cx="5357921" cy="2902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96FBA667-2650-6549-A507-2BFE2A2AC0C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4479" y="2068643"/>
            <a:ext cx="5357921" cy="2902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A4E98BE-B091-A648-9310-C8BC6EDECF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488" y="5235328"/>
            <a:ext cx="5357920" cy="511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E12BBB0D-42F6-5B05-836A-018B2CAB97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6EBDD009-F32E-57F1-2B1D-AEBEB22612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FA16586-391E-8F88-47E1-23AEC2B5DD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4AAAF798-C4DC-B6EB-F2D0-B374E97751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7" name="Marcador de número de diapositiva 10">
            <a:extLst>
              <a:ext uri="{FF2B5EF4-FFF2-40B4-BE49-F238E27FC236}">
                <a16:creationId xmlns:a16="http://schemas.microsoft.com/office/drawing/2014/main" id="{FEFB9BF6-67C1-1735-13F2-6A5C531CB11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0769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E49A2F7-EA8C-B0A7-D2A6-7CAF332014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411928" y="5296767"/>
            <a:ext cx="12740400" cy="13945576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910EB7E-51A7-3448-B3BB-18697A270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488" y="2518349"/>
            <a:ext cx="3432625" cy="338100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B76A22B-B035-7642-9E8C-275DF719A0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488" y="1859894"/>
            <a:ext cx="3432625" cy="464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85BC492-8599-AD45-B0EE-7994D7D198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9776" y="2518349"/>
            <a:ext cx="3432625" cy="3381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AC7EA60-1E16-AE4F-8F4F-6C4CA4E4FE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9776" y="1859894"/>
            <a:ext cx="3432625" cy="464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F8F524A-FB61-1544-8D5B-622A238721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85132" y="2518349"/>
            <a:ext cx="3432625" cy="3381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B808E28-C044-DF43-B680-AFC91AE40C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5132" y="1859894"/>
            <a:ext cx="3432625" cy="464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E2423282-8F03-3915-47D4-ABAD7CA5C4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35F2047D-97E3-D42D-209D-B5080F0E01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E9D793BA-230E-36B0-B182-2582B4B13F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FC1B854F-B3B4-6B6C-1FBC-4C21853C08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10" name="Marcador de número de diapositiva 10">
            <a:extLst>
              <a:ext uri="{FF2B5EF4-FFF2-40B4-BE49-F238E27FC236}">
                <a16:creationId xmlns:a16="http://schemas.microsoft.com/office/drawing/2014/main" id="{20304BAD-03DC-84CC-0E33-11CF00FB4B5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26748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3428729-D8F9-CFBB-6065-6AF077462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411928" y="5296767"/>
            <a:ext cx="12740400" cy="1394557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1E0777F-7A5C-4741-8F7A-88E0D3332A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87" y="2068643"/>
            <a:ext cx="5208104" cy="3830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E843FE02-C3F8-5545-9CB7-3616EA4F83B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07894" y="2068641"/>
            <a:ext cx="5475287" cy="38307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6DE6DB17-832B-10F5-5229-FF6664555B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EDFE6FF9-1814-2E9D-79AF-34A06B74C0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BE2CC54-B39B-8ED6-698A-0EA9A0D5CE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05456FA3-40A7-2B5C-072F-9E8ABC9AC1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9" name="Marcador de número de diapositiva 10">
            <a:extLst>
              <a:ext uri="{FF2B5EF4-FFF2-40B4-BE49-F238E27FC236}">
                <a16:creationId xmlns:a16="http://schemas.microsoft.com/office/drawing/2014/main" id="{F072E3BF-71A2-BB2A-1E91-D369E78898B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98290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48785E6F-EC32-6B97-ABD7-2A8C4684CB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411062">
            <a:off x="-966492" y="-3756169"/>
            <a:ext cx="13112143" cy="13166323"/>
          </a:xfrm>
          <a:prstGeom prst="rect">
            <a:avLst/>
          </a:prstGeom>
        </p:spPr>
      </p:pic>
      <p:pic>
        <p:nvPicPr>
          <p:cNvPr id="4" name="Imagen 5">
            <a:extLst>
              <a:ext uri="{FF2B5EF4-FFF2-40B4-BE49-F238E27FC236}">
                <a16:creationId xmlns:a16="http://schemas.microsoft.com/office/drawing/2014/main" id="{22442292-CF97-1789-8126-C611CE51C2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1707421" y="-8277751"/>
            <a:ext cx="15149915" cy="1170675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46DABE0-C568-F546-9E8A-BB193A6516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068643"/>
            <a:ext cx="10961688" cy="3830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AAE2EEC0-703B-AADD-9177-0022CDACBF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2A7269D4-31BF-6DF0-B8F7-D0B85DD875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6726AD3D-33DD-8A81-7FB0-CE3FD46896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9FE8A90F-36FC-C176-8F42-DE53A4AB3D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4AF6F7D9-4096-6DDD-4EF8-3DF33FA4A5F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18197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4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orient="horz" pos="43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DF8500CC-752F-6673-B0E3-6C465BD8CD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47000" y="-6308323"/>
            <a:ext cx="13112143" cy="1316632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E584776-AF10-314F-A5E7-244F95D4F1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068643"/>
            <a:ext cx="10961688" cy="3830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2DBBF4C5-0CF7-EBA7-0EEA-A0DB96996E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1E072A19-ADC4-1CCC-7555-4E0A0DAF20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DA24BF08-7B96-3D96-58AC-F701C24A9D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111CE72E-0E20-6CE3-AED9-80FA1646F8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9" name="Marcador de número de diapositiva 10">
            <a:extLst>
              <a:ext uri="{FF2B5EF4-FFF2-40B4-BE49-F238E27FC236}">
                <a16:creationId xmlns:a16="http://schemas.microsoft.com/office/drawing/2014/main" id="{CF303248-1F66-C10D-2701-5EAF642AF03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23215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2C592E5C-B37F-8C9F-E7E3-D2E7E5A76D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442543">
            <a:off x="5520289" y="5025656"/>
            <a:ext cx="11140279" cy="1118631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89EC999-ABE9-A0B0-C8EC-387557C1B3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524256" y="-2709315"/>
            <a:ext cx="10831750" cy="11856377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13E2DE-D7AB-1B47-B589-B042644858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068643"/>
            <a:ext cx="10961688" cy="3830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315EC5E3-C405-825B-528E-9D4C93AF5C2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DB90784D-7B04-B5A9-0937-93E9DACB10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6BE5B4D9-0CEA-0492-EF95-C572146396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C29ED394-53B4-F050-9A21-295AA7087A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6BAF16AD-4FF6-D585-D434-8865F86E6C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27595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11F9913B-879A-F1B1-D1DF-3680CEE7FC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8980" y="250723"/>
            <a:ext cx="8452406" cy="8452406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CFA1F1B-9094-B340-8C44-C6B7E3E917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63184" y="2068643"/>
            <a:ext cx="5208104" cy="3830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FAF5CD98-BF63-2243-B9AA-8CA0372195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" y="2068643"/>
            <a:ext cx="5475287" cy="3830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87DD5DC3-C641-1DF9-DE6E-2978446766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3B6E6D75-D7E8-84FC-C360-00A6C52FA1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2C373E27-F9BF-434E-4EFA-0C4EEEB0A6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468E9845-D5A8-819F-D54F-1E91F7B674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14" name="Marcador de número de diapositiva 10">
            <a:extLst>
              <a:ext uri="{FF2B5EF4-FFF2-40B4-BE49-F238E27FC236}">
                <a16:creationId xmlns:a16="http://schemas.microsoft.com/office/drawing/2014/main" id="{E8CA10F7-AC45-D259-87FE-1D8D28536A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10944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E91A5C15-1744-A835-3910-5CC08A59A0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64669" y="5923256"/>
            <a:ext cx="9413823" cy="9452721"/>
          </a:xfrm>
          <a:prstGeom prst="rect">
            <a:avLst/>
          </a:prstGeom>
        </p:spPr>
      </p:pic>
      <p:pic>
        <p:nvPicPr>
          <p:cNvPr id="5" name="Imagen 8">
            <a:extLst>
              <a:ext uri="{FF2B5EF4-FFF2-40B4-BE49-F238E27FC236}">
                <a16:creationId xmlns:a16="http://schemas.microsoft.com/office/drawing/2014/main" id="{7F6B1E1A-DA83-8972-486A-464AD64536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2478826">
            <a:off x="3849973" y="5839910"/>
            <a:ext cx="8877071" cy="971679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D8964A0-6329-E944-8D14-8F790014CB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87" y="2068644"/>
            <a:ext cx="3443513" cy="3854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55BE57D8-2D9C-7848-BA2E-FAABF7DF97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79687" y="2068643"/>
            <a:ext cx="3443513" cy="3854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C94674E4-F8E0-C344-B8E0-FF7EDAA556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38888" y="2068643"/>
            <a:ext cx="3443513" cy="38546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FDD26AB9-1D17-0BF5-02E1-5F6531F13B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EFDC1260-E10C-A5D7-79B7-BAFAF8803D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4C389D99-8343-51EF-90C4-3E9EF1D019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1C9F6C71-D325-44A1-F1B4-9ED436F023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9" name="Marcador de número de diapositiva 10">
            <a:extLst>
              <a:ext uri="{FF2B5EF4-FFF2-40B4-BE49-F238E27FC236}">
                <a16:creationId xmlns:a16="http://schemas.microsoft.com/office/drawing/2014/main" id="{1775ED22-A344-83CB-9C24-1EC19CEDDA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28569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1029EFD4-1798-B5AB-AA66-8B4C83ECAA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84445" y="312690"/>
            <a:ext cx="7985346" cy="8017034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787BF9-5080-4E41-94A9-CD498785E8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87" y="2068643"/>
            <a:ext cx="5475513" cy="38539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92FDAE59-0F5C-A148-B6BF-393A12D423D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74522" y="2129605"/>
            <a:ext cx="5196992" cy="1819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D2128D1E-4BFA-1C46-9684-19B856B2A9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85409" y="4113324"/>
            <a:ext cx="5196992" cy="18092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787193CB-2791-32A2-441B-DB6618C597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EF20DC4A-754F-56C2-F7BB-275161B173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CB169518-E0DC-AEF5-C454-E1B61864F5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94B4F24D-981A-01C3-7B53-AA63E4945A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9" name="Marcador de número de diapositiva 10">
            <a:extLst>
              <a:ext uri="{FF2B5EF4-FFF2-40B4-BE49-F238E27FC236}">
                <a16:creationId xmlns:a16="http://schemas.microsoft.com/office/drawing/2014/main" id="{1E56ECAC-3CEB-E544-6440-62DEC458C67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29145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F31A0B0A-1F9C-8E00-31AE-3A4DCAFDF7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3363" y="112198"/>
            <a:ext cx="10544709" cy="1058828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B01876-CB7B-6046-AF62-1E8FEFF827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87" y="2068643"/>
            <a:ext cx="5475513" cy="38539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4A66AB1F-D875-4E41-AC0E-12F40E8BF2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74522" y="2129605"/>
            <a:ext cx="5196992" cy="1819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7D677-9F17-B64F-8E08-F1B9A54368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85409" y="4113324"/>
            <a:ext cx="5196992" cy="18092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BBA88754-15C2-8165-F72B-C78DA948AE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A247E0DC-728D-1529-32C9-A163E5CB49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99478EE1-9E87-224E-7CB3-14E232BA6A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A75FA6E5-390C-9C8F-D2E4-32D6AB5455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7" name="Marcador de número de diapositiva 10">
            <a:extLst>
              <a:ext uri="{FF2B5EF4-FFF2-40B4-BE49-F238E27FC236}">
                <a16:creationId xmlns:a16="http://schemas.microsoft.com/office/drawing/2014/main" id="{D445B608-BC9D-FC99-1A9E-7609A6F3CA4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02001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BDA24A77-D970-3BD7-C682-642554710D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378007">
            <a:off x="-2995789" y="1880430"/>
            <a:ext cx="9715010" cy="10598193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A278279-54EC-6746-98B0-8860763F6F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86" y="2068643"/>
            <a:ext cx="5475513" cy="3844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2A10F0AD-B138-B64A-B686-9C538FAC70A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85408" y="2068643"/>
            <a:ext cx="2465974" cy="1869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497EBD7C-5EB3-9C4A-AA62-11DA8A7B7AC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14286" y="2068643"/>
            <a:ext cx="2465974" cy="1869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86F3ECFE-5E2F-5441-8D6D-E347A44EDB3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85408" y="4188543"/>
            <a:ext cx="2465974" cy="1724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FC81D4C9-EF40-4943-88C0-B99C35F0C15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114286" y="4188543"/>
            <a:ext cx="2465974" cy="1724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59C5D3F7-9093-DB88-3C99-A6EA037132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ABCF12F7-F650-9AC7-B047-F8924AE82A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1D11484-0ACB-7203-B0B0-1FE4B58802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E648A1BA-BBFD-A07D-648E-2A026BAAB5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9" name="Marcador de número de diapositiva 10">
            <a:extLst>
              <a:ext uri="{FF2B5EF4-FFF2-40B4-BE49-F238E27FC236}">
                <a16:creationId xmlns:a16="http://schemas.microsoft.com/office/drawing/2014/main" id="{3BBF703B-D848-A506-97F3-33880FE044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90827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82649547-B66D-213F-8F4F-67BC025422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771832" y="473697"/>
            <a:ext cx="9332937" cy="9332937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500625F-F1A0-E842-A831-DC3333B742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86" y="2068643"/>
            <a:ext cx="5475513" cy="3844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21C5F9C1-D40E-2744-BC5B-27DB8636AA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85408" y="2068643"/>
            <a:ext cx="2465974" cy="1869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9C3538FA-B170-0146-91B3-2FFB186B2BE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14286" y="2068643"/>
            <a:ext cx="2465974" cy="18691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DC3187A7-9B05-BE43-9793-456A48FF964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85408" y="4188543"/>
            <a:ext cx="2465974" cy="1724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7FAED517-4960-124B-A095-521C564FC5D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114286" y="4188543"/>
            <a:ext cx="2465974" cy="17242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808E021B-1DFB-13F1-D202-6453621D8C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5303E7D8-AD39-4717-F8DA-8E6DB2B7E9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3C4A7CB2-0C8B-521A-1AF0-58560AF565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DFEAB107-CD07-5416-A614-92C5E4DF066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8" name="Marcador de número de diapositiva 10">
            <a:extLst>
              <a:ext uri="{FF2B5EF4-FFF2-40B4-BE49-F238E27FC236}">
                <a16:creationId xmlns:a16="http://schemas.microsoft.com/office/drawing/2014/main" id="{3D1A4B69-4A8C-5F62-FEB5-934BBF016B0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83581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9B67EEA-754E-292B-C0D6-F4E5645D96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346099">
            <a:off x="874014" y="6222179"/>
            <a:ext cx="10208788" cy="1025336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2F698A5-78DD-C542-9F71-AB9E0276A2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4479" y="5235328"/>
            <a:ext cx="5357920" cy="511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EA1F77C-2939-0C4C-967E-157905DC699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487" y="2068643"/>
            <a:ext cx="5357921" cy="2902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A4F42309-344C-9B41-AF00-E3A79293A5C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4479" y="2068643"/>
            <a:ext cx="5357921" cy="2902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6FD6EB8-26FF-6643-AE2D-D69072EBB3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488" y="5235328"/>
            <a:ext cx="5357920" cy="511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56F5E5CC-2657-182B-BE1A-41EFEEC4D8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46A41931-5A03-2095-3A14-71C2CC5BF1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9D6628BD-D150-3418-A52A-38337CCDD0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E272272-7800-75BC-754C-11D0AB6B59A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7" name="Marcador de número de diapositiva 10">
            <a:extLst>
              <a:ext uri="{FF2B5EF4-FFF2-40B4-BE49-F238E27FC236}">
                <a16:creationId xmlns:a16="http://schemas.microsoft.com/office/drawing/2014/main" id="{DAFC6976-B551-E23F-413A-252D97D10DB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8211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a libre 2">
            <a:extLst>
              <a:ext uri="{FF2B5EF4-FFF2-40B4-BE49-F238E27FC236}">
                <a16:creationId xmlns:a16="http://schemas.microsoft.com/office/drawing/2014/main" id="{3BA35447-8FF8-840B-947F-29099F551EB3}"/>
              </a:ext>
            </a:extLst>
          </p:cNvPr>
          <p:cNvSpPr/>
          <p:nvPr userDrawn="1"/>
        </p:nvSpPr>
        <p:spPr>
          <a:xfrm>
            <a:off x="237539" y="6259494"/>
            <a:ext cx="10872325" cy="10908108"/>
          </a:xfrm>
          <a:custGeom>
            <a:avLst/>
            <a:gdLst>
              <a:gd name="connsiteX0" fmla="*/ 45364 w 1750735"/>
              <a:gd name="connsiteY0" fmla="*/ 1708053 h 1756497"/>
              <a:gd name="connsiteX1" fmla="*/ 46886 w 1750735"/>
              <a:gd name="connsiteY1" fmla="*/ 1708511 h 1756497"/>
              <a:gd name="connsiteX2" fmla="*/ 51957 w 1750735"/>
              <a:gd name="connsiteY2" fmla="*/ 1710040 h 1756497"/>
              <a:gd name="connsiteX3" fmla="*/ 52047 w 1750735"/>
              <a:gd name="connsiteY3" fmla="*/ 1710131 h 1756497"/>
              <a:gd name="connsiteX4" fmla="*/ 52138 w 1750735"/>
              <a:gd name="connsiteY4" fmla="*/ 1710221 h 1756497"/>
              <a:gd name="connsiteX5" fmla="*/ 52138 w 1750735"/>
              <a:gd name="connsiteY5" fmla="*/ 1710220 h 1756497"/>
              <a:gd name="connsiteX6" fmla="*/ 52047 w 1750735"/>
              <a:gd name="connsiteY6" fmla="*/ 1710131 h 1756497"/>
              <a:gd name="connsiteX7" fmla="*/ 51957 w 1750735"/>
              <a:gd name="connsiteY7" fmla="*/ 1710040 h 1756497"/>
              <a:gd name="connsiteX8" fmla="*/ 46886 w 1750735"/>
              <a:gd name="connsiteY8" fmla="*/ 1708511 h 1756497"/>
              <a:gd name="connsiteX9" fmla="*/ 45364 w 1750735"/>
              <a:gd name="connsiteY9" fmla="*/ 1708053 h 1756497"/>
              <a:gd name="connsiteX10" fmla="*/ 1704435 w 1750735"/>
              <a:gd name="connsiteY10" fmla="*/ 1697487 h 1756497"/>
              <a:gd name="connsiteX11" fmla="*/ 1704369 w 1750735"/>
              <a:gd name="connsiteY11" fmla="*/ 1697553 h 1756497"/>
              <a:gd name="connsiteX12" fmla="*/ 1704525 w 1750735"/>
              <a:gd name="connsiteY12" fmla="*/ 1697487 h 1756497"/>
              <a:gd name="connsiteX13" fmla="*/ 1691700 w 1750735"/>
              <a:gd name="connsiteY13" fmla="*/ 65784 h 1756497"/>
              <a:gd name="connsiteX14" fmla="*/ 1691700 w 1750735"/>
              <a:gd name="connsiteY14" fmla="*/ 65874 h 1756497"/>
              <a:gd name="connsiteX15" fmla="*/ 1691766 w 1750735"/>
              <a:gd name="connsiteY15" fmla="*/ 65939 h 1756497"/>
              <a:gd name="connsiteX16" fmla="*/ 47983 w 1750735"/>
              <a:gd name="connsiteY16" fmla="*/ 44740 h 1756497"/>
              <a:gd name="connsiteX17" fmla="*/ 47803 w 1750735"/>
              <a:gd name="connsiteY17" fmla="*/ 44921 h 1756497"/>
              <a:gd name="connsiteX18" fmla="*/ 45454 w 1750735"/>
              <a:gd name="connsiteY18" fmla="*/ 47269 h 1756497"/>
              <a:gd name="connsiteX19" fmla="*/ 45454 w 1750735"/>
              <a:gd name="connsiteY19" fmla="*/ 47269 h 1756497"/>
              <a:gd name="connsiteX20" fmla="*/ 47803 w 1750735"/>
              <a:gd name="connsiteY20" fmla="*/ 44921 h 1756497"/>
              <a:gd name="connsiteX21" fmla="*/ 47983 w 1750735"/>
              <a:gd name="connsiteY21" fmla="*/ 44740 h 1756497"/>
              <a:gd name="connsiteX22" fmla="*/ 67154 w 1750735"/>
              <a:gd name="connsiteY22" fmla="*/ 36198 h 1756497"/>
              <a:gd name="connsiteX23" fmla="*/ 61212 w 1750735"/>
              <a:gd name="connsiteY23" fmla="*/ 37334 h 1756497"/>
              <a:gd name="connsiteX24" fmla="*/ 51687 w 1750735"/>
              <a:gd name="connsiteY24" fmla="*/ 41038 h 1756497"/>
              <a:gd name="connsiteX25" fmla="*/ 53854 w 1750735"/>
              <a:gd name="connsiteY25" fmla="*/ 33903 h 1756497"/>
              <a:gd name="connsiteX26" fmla="*/ 53854 w 1750735"/>
              <a:gd name="connsiteY26" fmla="*/ 33903 h 1756497"/>
              <a:gd name="connsiteX27" fmla="*/ 51957 w 1750735"/>
              <a:gd name="connsiteY27" fmla="*/ 40767 h 1756497"/>
              <a:gd name="connsiteX28" fmla="*/ 51776 w 1750735"/>
              <a:gd name="connsiteY28" fmla="*/ 40947 h 1756497"/>
              <a:gd name="connsiteX29" fmla="*/ 51686 w 1750735"/>
              <a:gd name="connsiteY29" fmla="*/ 41038 h 1756497"/>
              <a:gd name="connsiteX30" fmla="*/ 51686 w 1750735"/>
              <a:gd name="connsiteY30" fmla="*/ 41038 h 1756497"/>
              <a:gd name="connsiteX31" fmla="*/ 51776 w 1750735"/>
              <a:gd name="connsiteY31" fmla="*/ 40947 h 1756497"/>
              <a:gd name="connsiteX32" fmla="*/ 51957 w 1750735"/>
              <a:gd name="connsiteY32" fmla="*/ 40767 h 1756497"/>
              <a:gd name="connsiteX33" fmla="*/ 144597 w 1750735"/>
              <a:gd name="connsiteY33" fmla="*/ 27800 h 1756497"/>
              <a:gd name="connsiteX34" fmla="*/ 135991 w 1750735"/>
              <a:gd name="connsiteY34" fmla="*/ 28258 h 1756497"/>
              <a:gd name="connsiteX35" fmla="*/ 78796 w 1750735"/>
              <a:gd name="connsiteY35" fmla="*/ 33973 h 1756497"/>
              <a:gd name="connsiteX36" fmla="*/ 73008 w 1750735"/>
              <a:gd name="connsiteY36" fmla="*/ 35080 h 1756497"/>
              <a:gd name="connsiteX37" fmla="*/ 103902 w 1750735"/>
              <a:gd name="connsiteY37" fmla="*/ 30950 h 1756497"/>
              <a:gd name="connsiteX38" fmla="*/ 47170 w 1750735"/>
              <a:gd name="connsiteY38" fmla="*/ 27490 h 1756497"/>
              <a:gd name="connsiteX39" fmla="*/ 45545 w 1750735"/>
              <a:gd name="connsiteY39" fmla="*/ 38599 h 1756497"/>
              <a:gd name="connsiteX40" fmla="*/ 39132 w 1750735"/>
              <a:gd name="connsiteY40" fmla="*/ 45011 h 1756497"/>
              <a:gd name="connsiteX41" fmla="*/ 39132 w 1750735"/>
              <a:gd name="connsiteY41" fmla="*/ 45011 h 1756497"/>
              <a:gd name="connsiteX42" fmla="*/ 45545 w 1750735"/>
              <a:gd name="connsiteY42" fmla="*/ 38599 h 1756497"/>
              <a:gd name="connsiteX43" fmla="*/ 47170 w 1750735"/>
              <a:gd name="connsiteY43" fmla="*/ 27490 h 1756497"/>
              <a:gd name="connsiteX44" fmla="*/ 219086 w 1750735"/>
              <a:gd name="connsiteY44" fmla="*/ 23837 h 1756497"/>
              <a:gd name="connsiteX45" fmla="*/ 218970 w 1750735"/>
              <a:gd name="connsiteY45" fmla="*/ 23841 h 1756497"/>
              <a:gd name="connsiteX46" fmla="*/ 218902 w 1750735"/>
              <a:gd name="connsiteY46" fmla="*/ 23844 h 1756497"/>
              <a:gd name="connsiteX47" fmla="*/ 218970 w 1750735"/>
              <a:gd name="connsiteY47" fmla="*/ 23841 h 1756497"/>
              <a:gd name="connsiteX48" fmla="*/ 344250 w 1750735"/>
              <a:gd name="connsiteY48" fmla="*/ 20335 h 1756497"/>
              <a:gd name="connsiteX49" fmla="*/ 323433 w 1750735"/>
              <a:gd name="connsiteY49" fmla="*/ 20672 h 1756497"/>
              <a:gd name="connsiteX50" fmla="*/ 313249 w 1750735"/>
              <a:gd name="connsiteY50" fmla="*/ 20981 h 1756497"/>
              <a:gd name="connsiteX51" fmla="*/ 458840 w 1750735"/>
              <a:gd name="connsiteY51" fmla="*/ 18617 h 1756497"/>
              <a:gd name="connsiteX52" fmla="*/ 445081 w 1750735"/>
              <a:gd name="connsiteY52" fmla="*/ 18701 h 1756497"/>
              <a:gd name="connsiteX53" fmla="*/ 425245 w 1750735"/>
              <a:gd name="connsiteY53" fmla="*/ 19022 h 1756497"/>
              <a:gd name="connsiteX54" fmla="*/ 722481 w 1750735"/>
              <a:gd name="connsiteY54" fmla="*/ 18152 h 1756497"/>
              <a:gd name="connsiteX55" fmla="*/ 722732 w 1750735"/>
              <a:gd name="connsiteY55" fmla="*/ 18153 h 1756497"/>
              <a:gd name="connsiteX56" fmla="*/ 870135 w 1750735"/>
              <a:gd name="connsiteY56" fmla="*/ 19475 h 1756497"/>
              <a:gd name="connsiteX57" fmla="*/ 722732 w 1750735"/>
              <a:gd name="connsiteY57" fmla="*/ 18153 h 1756497"/>
              <a:gd name="connsiteX58" fmla="*/ 576844 w 1750735"/>
              <a:gd name="connsiteY58" fmla="*/ 94 h 1756497"/>
              <a:gd name="connsiteX59" fmla="*/ 870248 w 1750735"/>
              <a:gd name="connsiteY59" fmla="*/ 1491 h 1756497"/>
              <a:gd name="connsiteX60" fmla="*/ 907019 w 1750735"/>
              <a:gd name="connsiteY60" fmla="*/ 2081 h 1756497"/>
              <a:gd name="connsiteX61" fmla="*/ 1019084 w 1750735"/>
              <a:gd name="connsiteY61" fmla="*/ 3880 h 1756497"/>
              <a:gd name="connsiteX62" fmla="*/ 1698835 w 1750735"/>
              <a:gd name="connsiteY62" fmla="*/ 47540 h 1756497"/>
              <a:gd name="connsiteX63" fmla="*/ 1699518 w 1750735"/>
              <a:gd name="connsiteY63" fmla="*/ 48099 h 1756497"/>
              <a:gd name="connsiteX64" fmla="*/ 1699558 w 1750735"/>
              <a:gd name="connsiteY64" fmla="*/ 48082 h 1756497"/>
              <a:gd name="connsiteX65" fmla="*/ 1699829 w 1750735"/>
              <a:gd name="connsiteY65" fmla="*/ 48353 h 1756497"/>
              <a:gd name="connsiteX66" fmla="*/ 1699856 w 1750735"/>
              <a:gd name="connsiteY66" fmla="*/ 48380 h 1756497"/>
              <a:gd name="connsiteX67" fmla="*/ 1704615 w 1750735"/>
              <a:gd name="connsiteY67" fmla="*/ 53140 h 1756497"/>
              <a:gd name="connsiteX68" fmla="*/ 1705519 w 1750735"/>
              <a:gd name="connsiteY68" fmla="*/ 54133 h 1756497"/>
              <a:gd name="connsiteX69" fmla="*/ 1705880 w 1750735"/>
              <a:gd name="connsiteY69" fmla="*/ 54675 h 1756497"/>
              <a:gd name="connsiteX70" fmla="*/ 1722678 w 1750735"/>
              <a:gd name="connsiteY70" fmla="*/ 1704260 h 1756497"/>
              <a:gd name="connsiteX71" fmla="*/ 1722113 w 1750735"/>
              <a:gd name="connsiteY71" fmla="*/ 1704981 h 1756497"/>
              <a:gd name="connsiteX72" fmla="*/ 1722227 w 1750735"/>
              <a:gd name="connsiteY72" fmla="*/ 1705254 h 1756497"/>
              <a:gd name="connsiteX73" fmla="*/ 1717259 w 1750735"/>
              <a:gd name="connsiteY73" fmla="*/ 1710221 h 1756497"/>
              <a:gd name="connsiteX74" fmla="*/ 1716266 w 1750735"/>
              <a:gd name="connsiteY74" fmla="*/ 1711214 h 1756497"/>
              <a:gd name="connsiteX75" fmla="*/ 1715724 w 1750735"/>
              <a:gd name="connsiteY75" fmla="*/ 1711576 h 1756497"/>
              <a:gd name="connsiteX76" fmla="*/ 1030820 w 1750735"/>
              <a:gd name="connsiteY76" fmla="*/ 1753514 h 1756497"/>
              <a:gd name="connsiteX77" fmla="*/ 907019 w 1750735"/>
              <a:gd name="connsiteY77" fmla="*/ 1755183 h 1756497"/>
              <a:gd name="connsiteX78" fmla="*/ 880838 w 1750735"/>
              <a:gd name="connsiteY78" fmla="*/ 1755536 h 1756497"/>
              <a:gd name="connsiteX79" fmla="*/ 45274 w 1750735"/>
              <a:gd name="connsiteY79" fmla="*/ 1728374 h 1756497"/>
              <a:gd name="connsiteX80" fmla="*/ 44434 w 1750735"/>
              <a:gd name="connsiteY80" fmla="*/ 1727715 h 1756497"/>
              <a:gd name="connsiteX81" fmla="*/ 56123 w 1750735"/>
              <a:gd name="connsiteY81" fmla="*/ 1722667 h 1756497"/>
              <a:gd name="connsiteX82" fmla="*/ 56202 w 1750735"/>
              <a:gd name="connsiteY82" fmla="*/ 1722775 h 1756497"/>
              <a:gd name="connsiteX83" fmla="*/ 56202 w 1750735"/>
              <a:gd name="connsiteY83" fmla="*/ 1722775 h 1756497"/>
              <a:gd name="connsiteX84" fmla="*/ 56123 w 1750735"/>
              <a:gd name="connsiteY84" fmla="*/ 1722667 h 1756497"/>
              <a:gd name="connsiteX85" fmla="*/ 56267 w 1750735"/>
              <a:gd name="connsiteY85" fmla="*/ 1722605 h 1756497"/>
              <a:gd name="connsiteX86" fmla="*/ 56267 w 1750735"/>
              <a:gd name="connsiteY86" fmla="*/ 1722605 h 1756497"/>
              <a:gd name="connsiteX87" fmla="*/ 56292 w 1750735"/>
              <a:gd name="connsiteY87" fmla="*/ 1722594 h 1756497"/>
              <a:gd name="connsiteX88" fmla="*/ 56277 w 1750735"/>
              <a:gd name="connsiteY88" fmla="*/ 1722579 h 1756497"/>
              <a:gd name="connsiteX89" fmla="*/ 58550 w 1750735"/>
              <a:gd name="connsiteY89" fmla="*/ 1716633 h 1756497"/>
              <a:gd name="connsiteX90" fmla="*/ 56112 w 1750735"/>
              <a:gd name="connsiteY90" fmla="*/ 1714195 h 1756497"/>
              <a:gd name="connsiteX91" fmla="*/ 55841 w 1750735"/>
              <a:gd name="connsiteY91" fmla="*/ 1714014 h 1756497"/>
              <a:gd name="connsiteX92" fmla="*/ 55841 w 1750735"/>
              <a:gd name="connsiteY92" fmla="*/ 1714014 h 1756497"/>
              <a:gd name="connsiteX93" fmla="*/ 56112 w 1750735"/>
              <a:gd name="connsiteY93" fmla="*/ 1714195 h 1756497"/>
              <a:gd name="connsiteX94" fmla="*/ 58550 w 1750735"/>
              <a:gd name="connsiteY94" fmla="*/ 1716633 h 1756497"/>
              <a:gd name="connsiteX95" fmla="*/ 56277 w 1750735"/>
              <a:gd name="connsiteY95" fmla="*/ 1722579 h 1756497"/>
              <a:gd name="connsiteX96" fmla="*/ 56277 w 1750735"/>
              <a:gd name="connsiteY96" fmla="*/ 1722579 h 1756497"/>
              <a:gd name="connsiteX97" fmla="*/ 56267 w 1750735"/>
              <a:gd name="connsiteY97" fmla="*/ 1722605 h 1756497"/>
              <a:gd name="connsiteX98" fmla="*/ 56123 w 1750735"/>
              <a:gd name="connsiteY98" fmla="*/ 1722667 h 1756497"/>
              <a:gd name="connsiteX99" fmla="*/ 55446 w 1750735"/>
              <a:gd name="connsiteY99" fmla="*/ 1721748 h 1756497"/>
              <a:gd name="connsiteX100" fmla="*/ 55446 w 1750735"/>
              <a:gd name="connsiteY100" fmla="*/ 1721748 h 1756497"/>
              <a:gd name="connsiteX101" fmla="*/ 55446 w 1750735"/>
              <a:gd name="connsiteY101" fmla="*/ 1721747 h 1756497"/>
              <a:gd name="connsiteX102" fmla="*/ 49880 w 1750735"/>
              <a:gd name="connsiteY102" fmla="*/ 1716182 h 1756497"/>
              <a:gd name="connsiteX103" fmla="*/ 38771 w 1750735"/>
              <a:gd name="connsiteY103" fmla="*/ 1714466 h 1756497"/>
              <a:gd name="connsiteX104" fmla="*/ 38771 w 1750735"/>
              <a:gd name="connsiteY104" fmla="*/ 1714466 h 1756497"/>
              <a:gd name="connsiteX105" fmla="*/ 49880 w 1750735"/>
              <a:gd name="connsiteY105" fmla="*/ 1716182 h 1756497"/>
              <a:gd name="connsiteX106" fmla="*/ 55446 w 1750735"/>
              <a:gd name="connsiteY106" fmla="*/ 1721748 h 1756497"/>
              <a:gd name="connsiteX107" fmla="*/ 56123 w 1750735"/>
              <a:gd name="connsiteY107" fmla="*/ 1722667 h 1756497"/>
              <a:gd name="connsiteX108" fmla="*/ 44434 w 1750735"/>
              <a:gd name="connsiteY108" fmla="*/ 1727715 h 1756497"/>
              <a:gd name="connsiteX109" fmla="*/ 44434 w 1750735"/>
              <a:gd name="connsiteY109" fmla="*/ 1727715 h 1756497"/>
              <a:gd name="connsiteX110" fmla="*/ 44371 w 1750735"/>
              <a:gd name="connsiteY110" fmla="*/ 1727742 h 1756497"/>
              <a:gd name="connsiteX111" fmla="*/ 44015 w 1750735"/>
              <a:gd name="connsiteY111" fmla="*/ 1727386 h 1756497"/>
              <a:gd name="connsiteX112" fmla="*/ 44014 w 1750735"/>
              <a:gd name="connsiteY112" fmla="*/ 1727385 h 1756497"/>
              <a:gd name="connsiteX113" fmla="*/ 44013 w 1750735"/>
              <a:gd name="connsiteY113" fmla="*/ 1727384 h 1756497"/>
              <a:gd name="connsiteX114" fmla="*/ 44009 w 1750735"/>
              <a:gd name="connsiteY114" fmla="*/ 1727381 h 1756497"/>
              <a:gd name="connsiteX115" fmla="*/ 43495 w 1750735"/>
              <a:gd name="connsiteY115" fmla="*/ 1726866 h 1756497"/>
              <a:gd name="connsiteX116" fmla="*/ 43377 w 1750735"/>
              <a:gd name="connsiteY116" fmla="*/ 1726748 h 1756497"/>
              <a:gd name="connsiteX117" fmla="*/ 43377 w 1750735"/>
              <a:gd name="connsiteY117" fmla="*/ 1726748 h 1756497"/>
              <a:gd name="connsiteX118" fmla="*/ 39313 w 1750735"/>
              <a:gd name="connsiteY118" fmla="*/ 1722684 h 1756497"/>
              <a:gd name="connsiteX119" fmla="*/ 38229 w 1750735"/>
              <a:gd name="connsiteY119" fmla="*/ 1721601 h 1756497"/>
              <a:gd name="connsiteX120" fmla="*/ 37778 w 1750735"/>
              <a:gd name="connsiteY120" fmla="*/ 1721059 h 1756497"/>
              <a:gd name="connsiteX121" fmla="*/ 33533 w 1750735"/>
              <a:gd name="connsiteY121" fmla="*/ 33903 h 1756497"/>
              <a:gd name="connsiteX122" fmla="*/ 33884 w 1750735"/>
              <a:gd name="connsiteY122" fmla="*/ 33447 h 1756497"/>
              <a:gd name="connsiteX123" fmla="*/ 33884 w 1750735"/>
              <a:gd name="connsiteY123" fmla="*/ 33447 h 1756497"/>
              <a:gd name="connsiteX124" fmla="*/ 33884 w 1750735"/>
              <a:gd name="connsiteY124" fmla="*/ 33447 h 1756497"/>
              <a:gd name="connsiteX125" fmla="*/ 33804 w 1750735"/>
              <a:gd name="connsiteY125" fmla="*/ 33271 h 1756497"/>
              <a:gd name="connsiteX126" fmla="*/ 38952 w 1750735"/>
              <a:gd name="connsiteY126" fmla="*/ 28123 h 1756497"/>
              <a:gd name="connsiteX127" fmla="*/ 40216 w 1750735"/>
              <a:gd name="connsiteY127" fmla="*/ 26949 h 1756497"/>
              <a:gd name="connsiteX128" fmla="*/ 40848 w 1750735"/>
              <a:gd name="connsiteY128" fmla="*/ 26497 h 1756497"/>
              <a:gd name="connsiteX129" fmla="*/ 576844 w 1750735"/>
              <a:gd name="connsiteY129" fmla="*/ 94 h 1756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1750735" h="1756497">
                <a:moveTo>
                  <a:pt x="45364" y="1708053"/>
                </a:moveTo>
                <a:lnTo>
                  <a:pt x="46886" y="1708511"/>
                </a:lnTo>
                <a:lnTo>
                  <a:pt x="51957" y="1710040"/>
                </a:lnTo>
                <a:lnTo>
                  <a:pt x="52047" y="1710131"/>
                </a:lnTo>
                <a:lnTo>
                  <a:pt x="52138" y="1710221"/>
                </a:lnTo>
                <a:lnTo>
                  <a:pt x="52138" y="1710220"/>
                </a:lnTo>
                <a:lnTo>
                  <a:pt x="52047" y="1710131"/>
                </a:lnTo>
                <a:lnTo>
                  <a:pt x="51957" y="1710040"/>
                </a:lnTo>
                <a:lnTo>
                  <a:pt x="46886" y="1708511"/>
                </a:lnTo>
                <a:lnTo>
                  <a:pt x="45364" y="1708053"/>
                </a:lnTo>
                <a:close/>
                <a:moveTo>
                  <a:pt x="1704435" y="1697487"/>
                </a:moveTo>
                <a:lnTo>
                  <a:pt x="1704369" y="1697553"/>
                </a:lnTo>
                <a:lnTo>
                  <a:pt x="1704525" y="1697487"/>
                </a:lnTo>
                <a:close/>
                <a:moveTo>
                  <a:pt x="1691700" y="65784"/>
                </a:moveTo>
                <a:lnTo>
                  <a:pt x="1691700" y="65874"/>
                </a:lnTo>
                <a:lnTo>
                  <a:pt x="1691766" y="65939"/>
                </a:lnTo>
                <a:close/>
                <a:moveTo>
                  <a:pt x="47983" y="44740"/>
                </a:moveTo>
                <a:lnTo>
                  <a:pt x="47803" y="44921"/>
                </a:lnTo>
                <a:lnTo>
                  <a:pt x="45454" y="47269"/>
                </a:lnTo>
                <a:lnTo>
                  <a:pt x="45454" y="47269"/>
                </a:lnTo>
                <a:lnTo>
                  <a:pt x="47803" y="44921"/>
                </a:lnTo>
                <a:lnTo>
                  <a:pt x="47983" y="44740"/>
                </a:lnTo>
                <a:close/>
                <a:moveTo>
                  <a:pt x="67154" y="36198"/>
                </a:moveTo>
                <a:lnTo>
                  <a:pt x="61212" y="37334"/>
                </a:lnTo>
                <a:lnTo>
                  <a:pt x="51687" y="41038"/>
                </a:lnTo>
                <a:close/>
                <a:moveTo>
                  <a:pt x="53854" y="33903"/>
                </a:moveTo>
                <a:lnTo>
                  <a:pt x="53854" y="33903"/>
                </a:lnTo>
                <a:lnTo>
                  <a:pt x="51957" y="40767"/>
                </a:lnTo>
                <a:lnTo>
                  <a:pt x="51776" y="40947"/>
                </a:lnTo>
                <a:lnTo>
                  <a:pt x="51686" y="41038"/>
                </a:lnTo>
                <a:lnTo>
                  <a:pt x="51686" y="41038"/>
                </a:lnTo>
                <a:lnTo>
                  <a:pt x="51776" y="40947"/>
                </a:lnTo>
                <a:lnTo>
                  <a:pt x="51957" y="40767"/>
                </a:lnTo>
                <a:close/>
                <a:moveTo>
                  <a:pt x="144597" y="27800"/>
                </a:moveTo>
                <a:lnTo>
                  <a:pt x="135991" y="28258"/>
                </a:lnTo>
                <a:cubicBezTo>
                  <a:pt x="112390" y="29944"/>
                  <a:pt x="93086" y="31846"/>
                  <a:pt x="78796" y="33973"/>
                </a:cubicBezTo>
                <a:lnTo>
                  <a:pt x="73008" y="35080"/>
                </a:lnTo>
                <a:lnTo>
                  <a:pt x="103902" y="30950"/>
                </a:lnTo>
                <a:close/>
                <a:moveTo>
                  <a:pt x="47170" y="27490"/>
                </a:moveTo>
                <a:lnTo>
                  <a:pt x="45545" y="38599"/>
                </a:lnTo>
                <a:lnTo>
                  <a:pt x="39132" y="45011"/>
                </a:lnTo>
                <a:lnTo>
                  <a:pt x="39132" y="45011"/>
                </a:lnTo>
                <a:lnTo>
                  <a:pt x="45545" y="38599"/>
                </a:lnTo>
                <a:lnTo>
                  <a:pt x="47170" y="27490"/>
                </a:lnTo>
                <a:close/>
                <a:moveTo>
                  <a:pt x="219086" y="23837"/>
                </a:moveTo>
                <a:lnTo>
                  <a:pt x="218970" y="23841"/>
                </a:lnTo>
                <a:lnTo>
                  <a:pt x="218902" y="23844"/>
                </a:lnTo>
                <a:lnTo>
                  <a:pt x="218970" y="23841"/>
                </a:lnTo>
                <a:close/>
                <a:moveTo>
                  <a:pt x="344250" y="20335"/>
                </a:moveTo>
                <a:lnTo>
                  <a:pt x="323433" y="20672"/>
                </a:lnTo>
                <a:lnTo>
                  <a:pt x="313249" y="20981"/>
                </a:lnTo>
                <a:close/>
                <a:moveTo>
                  <a:pt x="458840" y="18617"/>
                </a:moveTo>
                <a:lnTo>
                  <a:pt x="445081" y="18701"/>
                </a:lnTo>
                <a:lnTo>
                  <a:pt x="425245" y="19022"/>
                </a:lnTo>
                <a:close/>
                <a:moveTo>
                  <a:pt x="722481" y="18152"/>
                </a:moveTo>
                <a:lnTo>
                  <a:pt x="722732" y="18153"/>
                </a:lnTo>
                <a:cubicBezTo>
                  <a:pt x="771391" y="18422"/>
                  <a:pt x="820764" y="18865"/>
                  <a:pt x="870135" y="19475"/>
                </a:cubicBezTo>
                <a:cubicBezTo>
                  <a:pt x="820764" y="18865"/>
                  <a:pt x="771391" y="18422"/>
                  <a:pt x="722732" y="18153"/>
                </a:cubicBezTo>
                <a:close/>
                <a:moveTo>
                  <a:pt x="576844" y="94"/>
                </a:moveTo>
                <a:cubicBezTo>
                  <a:pt x="670826" y="-224"/>
                  <a:pt x="770541" y="264"/>
                  <a:pt x="870248" y="1491"/>
                </a:cubicBezTo>
                <a:lnTo>
                  <a:pt x="907019" y="2081"/>
                </a:lnTo>
                <a:lnTo>
                  <a:pt x="1019084" y="3880"/>
                </a:lnTo>
                <a:cubicBezTo>
                  <a:pt x="1363004" y="10710"/>
                  <a:pt x="1671651" y="26204"/>
                  <a:pt x="1698835" y="47540"/>
                </a:cubicBezTo>
                <a:lnTo>
                  <a:pt x="1699518" y="48099"/>
                </a:lnTo>
                <a:lnTo>
                  <a:pt x="1699558" y="48082"/>
                </a:lnTo>
                <a:lnTo>
                  <a:pt x="1699829" y="48353"/>
                </a:lnTo>
                <a:lnTo>
                  <a:pt x="1699856" y="48380"/>
                </a:lnTo>
                <a:lnTo>
                  <a:pt x="1704615" y="53140"/>
                </a:lnTo>
                <a:lnTo>
                  <a:pt x="1705519" y="54133"/>
                </a:lnTo>
                <a:lnTo>
                  <a:pt x="1705880" y="54675"/>
                </a:lnTo>
                <a:cubicBezTo>
                  <a:pt x="1754288" y="116721"/>
                  <a:pt x="1768919" y="1641311"/>
                  <a:pt x="1722678" y="1704260"/>
                </a:cubicBezTo>
                <a:lnTo>
                  <a:pt x="1722113" y="1704981"/>
                </a:lnTo>
                <a:lnTo>
                  <a:pt x="1722227" y="1705254"/>
                </a:lnTo>
                <a:lnTo>
                  <a:pt x="1717259" y="1710221"/>
                </a:lnTo>
                <a:lnTo>
                  <a:pt x="1716266" y="1711214"/>
                </a:lnTo>
                <a:lnTo>
                  <a:pt x="1715724" y="1711576"/>
                </a:lnTo>
                <a:cubicBezTo>
                  <a:pt x="1688421" y="1732794"/>
                  <a:pt x="1377391" y="1747530"/>
                  <a:pt x="1030820" y="1753514"/>
                </a:cubicBezTo>
                <a:lnTo>
                  <a:pt x="907019" y="1755183"/>
                </a:lnTo>
                <a:lnTo>
                  <a:pt x="880838" y="1755536"/>
                </a:lnTo>
                <a:cubicBezTo>
                  <a:pt x="478940" y="1759465"/>
                  <a:pt x="76929" y="1751540"/>
                  <a:pt x="45274" y="1728374"/>
                </a:cubicBezTo>
                <a:lnTo>
                  <a:pt x="44434" y="1727715"/>
                </a:lnTo>
                <a:lnTo>
                  <a:pt x="56123" y="1722667"/>
                </a:lnTo>
                <a:lnTo>
                  <a:pt x="56202" y="1722775"/>
                </a:lnTo>
                <a:lnTo>
                  <a:pt x="56202" y="1722775"/>
                </a:lnTo>
                <a:lnTo>
                  <a:pt x="56123" y="1722667"/>
                </a:lnTo>
                <a:lnTo>
                  <a:pt x="56267" y="1722605"/>
                </a:lnTo>
                <a:lnTo>
                  <a:pt x="56267" y="1722605"/>
                </a:lnTo>
                <a:lnTo>
                  <a:pt x="56292" y="1722594"/>
                </a:lnTo>
                <a:lnTo>
                  <a:pt x="56277" y="1722579"/>
                </a:lnTo>
                <a:lnTo>
                  <a:pt x="58550" y="1716633"/>
                </a:lnTo>
                <a:lnTo>
                  <a:pt x="56112" y="1714195"/>
                </a:lnTo>
                <a:lnTo>
                  <a:pt x="55841" y="1714014"/>
                </a:lnTo>
                <a:lnTo>
                  <a:pt x="55841" y="1714014"/>
                </a:lnTo>
                <a:lnTo>
                  <a:pt x="56112" y="1714195"/>
                </a:lnTo>
                <a:lnTo>
                  <a:pt x="58550" y="1716633"/>
                </a:lnTo>
                <a:lnTo>
                  <a:pt x="56277" y="1722579"/>
                </a:lnTo>
                <a:lnTo>
                  <a:pt x="56277" y="1722579"/>
                </a:lnTo>
                <a:lnTo>
                  <a:pt x="56267" y="1722605"/>
                </a:lnTo>
                <a:lnTo>
                  <a:pt x="56123" y="1722667"/>
                </a:lnTo>
                <a:lnTo>
                  <a:pt x="55446" y="1721748"/>
                </a:lnTo>
                <a:lnTo>
                  <a:pt x="55446" y="1721748"/>
                </a:lnTo>
                <a:lnTo>
                  <a:pt x="55446" y="1721747"/>
                </a:lnTo>
                <a:lnTo>
                  <a:pt x="49880" y="1716182"/>
                </a:lnTo>
                <a:lnTo>
                  <a:pt x="38771" y="1714466"/>
                </a:lnTo>
                <a:lnTo>
                  <a:pt x="38771" y="1714466"/>
                </a:lnTo>
                <a:lnTo>
                  <a:pt x="49880" y="1716182"/>
                </a:lnTo>
                <a:lnTo>
                  <a:pt x="55446" y="1721748"/>
                </a:lnTo>
                <a:lnTo>
                  <a:pt x="56123" y="1722667"/>
                </a:lnTo>
                <a:lnTo>
                  <a:pt x="44434" y="1727715"/>
                </a:lnTo>
                <a:lnTo>
                  <a:pt x="44434" y="1727715"/>
                </a:lnTo>
                <a:lnTo>
                  <a:pt x="44371" y="1727742"/>
                </a:lnTo>
                <a:lnTo>
                  <a:pt x="44015" y="1727386"/>
                </a:lnTo>
                <a:lnTo>
                  <a:pt x="44014" y="1727385"/>
                </a:lnTo>
                <a:lnTo>
                  <a:pt x="44013" y="1727384"/>
                </a:lnTo>
                <a:lnTo>
                  <a:pt x="44009" y="1727381"/>
                </a:lnTo>
                <a:lnTo>
                  <a:pt x="43495" y="1726866"/>
                </a:lnTo>
                <a:lnTo>
                  <a:pt x="43377" y="1726748"/>
                </a:lnTo>
                <a:lnTo>
                  <a:pt x="43377" y="1726748"/>
                </a:lnTo>
                <a:lnTo>
                  <a:pt x="39313" y="1722684"/>
                </a:lnTo>
                <a:lnTo>
                  <a:pt x="38229" y="1721601"/>
                </a:lnTo>
                <a:lnTo>
                  <a:pt x="37778" y="1721059"/>
                </a:lnTo>
                <a:cubicBezTo>
                  <a:pt x="-9998" y="1657929"/>
                  <a:pt x="-13611" y="97213"/>
                  <a:pt x="33533" y="33903"/>
                </a:cubicBezTo>
                <a:lnTo>
                  <a:pt x="33884" y="33447"/>
                </a:lnTo>
                <a:lnTo>
                  <a:pt x="33884" y="33447"/>
                </a:lnTo>
                <a:lnTo>
                  <a:pt x="33884" y="33447"/>
                </a:lnTo>
                <a:lnTo>
                  <a:pt x="33804" y="33271"/>
                </a:lnTo>
                <a:lnTo>
                  <a:pt x="38952" y="28123"/>
                </a:lnTo>
                <a:lnTo>
                  <a:pt x="40216" y="26949"/>
                </a:lnTo>
                <a:lnTo>
                  <a:pt x="40848" y="26497"/>
                </a:lnTo>
                <a:cubicBezTo>
                  <a:pt x="64556" y="9258"/>
                  <a:pt x="294899" y="1050"/>
                  <a:pt x="576844" y="94"/>
                </a:cubicBezTo>
                <a:close/>
              </a:path>
            </a:pathLst>
          </a:custGeom>
          <a:solidFill>
            <a:srgbClr val="8C131D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endParaRPr lang="es-ES">
              <a:solidFill>
                <a:srgbClr val="FABD49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0688708-23D4-F548-8167-FA1DC1EF61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4479" y="5235328"/>
            <a:ext cx="5357920" cy="511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8DF67E6D-166D-284E-B970-B07B45F8B34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487" y="2068643"/>
            <a:ext cx="5357921" cy="2902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069A523C-D853-284D-BB2C-98F9C5B6EAB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4479" y="2068643"/>
            <a:ext cx="5357921" cy="2902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D351172-0854-9E48-9E46-BA873C6FCC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488" y="5235328"/>
            <a:ext cx="5357920" cy="511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6308934C-8F33-0F22-0946-F79606FC73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89D53AEA-8F17-0A92-672E-841EAF18FC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00FA97D5-5E84-E647-377C-F0DB760363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575BCC0B-E672-9059-659F-013DB2A0C1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8" name="Marcador de número de diapositiva 10">
            <a:extLst>
              <a:ext uri="{FF2B5EF4-FFF2-40B4-BE49-F238E27FC236}">
                <a16:creationId xmlns:a16="http://schemas.microsoft.com/office/drawing/2014/main" id="{FFAB3A36-FCAA-69F4-98FE-B77C5C9113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22475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5">
            <a:extLst>
              <a:ext uri="{FF2B5EF4-FFF2-40B4-BE49-F238E27FC236}">
                <a16:creationId xmlns:a16="http://schemas.microsoft.com/office/drawing/2014/main" id="{A0874B52-72A8-17F8-DCBC-D451B53F04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832684">
            <a:off x="4885513" y="6305326"/>
            <a:ext cx="10341039" cy="7990804"/>
          </a:xfrm>
          <a:prstGeom prst="rect">
            <a:avLst/>
          </a:prstGeom>
        </p:spPr>
      </p:pic>
      <p:pic>
        <p:nvPicPr>
          <p:cNvPr id="4" name="Imagen 7">
            <a:extLst>
              <a:ext uri="{FF2B5EF4-FFF2-40B4-BE49-F238E27FC236}">
                <a16:creationId xmlns:a16="http://schemas.microsoft.com/office/drawing/2014/main" id="{485C6872-9E0E-2196-6C06-C3ED227743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912536" y="5540433"/>
            <a:ext cx="8282338" cy="831728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E783EC2-7D1B-CF45-886E-F3F7E6FEA5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488" y="2518349"/>
            <a:ext cx="5357920" cy="3381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A92C6F6-46B3-0E4E-96AD-2B6B88960B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24480" y="2518349"/>
            <a:ext cx="5357920" cy="33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F0EBC78-4D6F-EB40-99BE-90D97F29F5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488" y="1859894"/>
            <a:ext cx="5357920" cy="464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0A9B9A6-4B44-BF4B-A68E-945228A8938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24480" y="1859894"/>
            <a:ext cx="5357921" cy="464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03223252-E0BC-5A90-1E13-704D9EA160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5E84901D-7838-B67B-2BEB-34C060EB1A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5C8AF16-5C50-CDD2-04A6-63994EEFEA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A9BAEEDE-CF15-4E51-D350-399E829062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8" name="Marcador de número de diapositiva 10">
            <a:extLst>
              <a:ext uri="{FF2B5EF4-FFF2-40B4-BE49-F238E27FC236}">
                <a16:creationId xmlns:a16="http://schemas.microsoft.com/office/drawing/2014/main" id="{46840CD1-5A88-E7D8-CAF4-204BD949A454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36194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7">
            <a:extLst>
              <a:ext uri="{FF2B5EF4-FFF2-40B4-BE49-F238E27FC236}">
                <a16:creationId xmlns:a16="http://schemas.microsoft.com/office/drawing/2014/main" id="{EC5AD9BC-8633-994C-49B9-0869786C20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486323" y="6010666"/>
            <a:ext cx="9977816" cy="10019916"/>
          </a:xfrm>
          <a:prstGeom prst="rect">
            <a:avLst/>
          </a:prstGeom>
        </p:spPr>
      </p:pic>
      <p:pic>
        <p:nvPicPr>
          <p:cNvPr id="4" name="Imagen 8">
            <a:extLst>
              <a:ext uri="{FF2B5EF4-FFF2-40B4-BE49-F238E27FC236}">
                <a16:creationId xmlns:a16="http://schemas.microsoft.com/office/drawing/2014/main" id="{674E3C3A-C17E-4224-AC36-17C9C0E25D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0562672">
            <a:off x="4014376" y="6757615"/>
            <a:ext cx="8290166" cy="8326367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907454F-CB40-424D-99C9-AF11CCCA78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488" y="2518349"/>
            <a:ext cx="5357920" cy="3381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21B1AD9-CABA-5844-BABF-46EB11BABB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24480" y="2518349"/>
            <a:ext cx="5357920" cy="33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D64FE3A-3947-814E-B655-B9C8EB8DE0C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488" y="1859894"/>
            <a:ext cx="5357920" cy="464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8BEF73E-91E3-A44B-B1D9-B088089DD9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24480" y="1859894"/>
            <a:ext cx="5357921" cy="464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58641E7F-95D7-36B7-A4D6-C4D78EB438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6A31D984-C214-F578-4CBD-F00A3175CA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613188A2-5D3F-D18C-74F2-9BFBC14C59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BDBE14A8-A87D-C4C3-3461-4705D789D5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8" name="Marcador de número de diapositiva 10">
            <a:extLst>
              <a:ext uri="{FF2B5EF4-FFF2-40B4-BE49-F238E27FC236}">
                <a16:creationId xmlns:a16="http://schemas.microsoft.com/office/drawing/2014/main" id="{3649D6FB-4236-AEA2-BA01-052904487A00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61493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5">
            <a:extLst>
              <a:ext uri="{FF2B5EF4-FFF2-40B4-BE49-F238E27FC236}">
                <a16:creationId xmlns:a16="http://schemas.microsoft.com/office/drawing/2014/main" id="{87F6946A-96A9-E2F3-F967-0D3A86BE1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00236" y="-1334844"/>
            <a:ext cx="10457308" cy="8080646"/>
          </a:xfrm>
          <a:prstGeom prst="rect">
            <a:avLst/>
          </a:prstGeom>
        </p:spPr>
      </p:pic>
      <p:pic>
        <p:nvPicPr>
          <p:cNvPr id="5" name="Imagen 5">
            <a:extLst>
              <a:ext uri="{FF2B5EF4-FFF2-40B4-BE49-F238E27FC236}">
                <a16:creationId xmlns:a16="http://schemas.microsoft.com/office/drawing/2014/main" id="{56892B6A-A17E-3F72-509B-1851741753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4832684">
            <a:off x="7373431" y="924621"/>
            <a:ext cx="10075313" cy="778547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9EDD1E9-AF6C-344B-8513-E4752768B3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488" y="2518349"/>
            <a:ext cx="3432625" cy="3381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52417E6-9D14-514F-8E5E-3861D20225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488" y="1859894"/>
            <a:ext cx="3432625" cy="464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FA08FE4-0688-6D4F-BF42-5BFA67FC70D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9776" y="2518349"/>
            <a:ext cx="3432625" cy="3381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077408B-C1A0-7A46-BCDC-6374EBE2E4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9776" y="1859894"/>
            <a:ext cx="3432625" cy="464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DABF1EC-8685-DC4B-889D-C470993E2E8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85132" y="2518349"/>
            <a:ext cx="3432625" cy="33810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47224B7-BC49-5347-BD65-893CB7ADD6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5132" y="1859894"/>
            <a:ext cx="3432625" cy="464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EAE7D803-A4EC-4AB9-F2CC-817EBA6C59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4ED12D-52E8-455D-A836-07774F9C67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C66D17F9-BD05-A534-CDF0-D4B05215FF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571D87B1-16EA-3678-D7BF-7F84F68C74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8" name="Marcador de número de diapositiva 10">
            <a:extLst>
              <a:ext uri="{FF2B5EF4-FFF2-40B4-BE49-F238E27FC236}">
                <a16:creationId xmlns:a16="http://schemas.microsoft.com/office/drawing/2014/main" id="{6229E148-D922-8BC7-5047-4B341A2125E1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84295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C936DAB-4D8A-F8D1-759D-E2A8376A7E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460077">
            <a:off x="-2163032" y="-3410027"/>
            <a:ext cx="9715010" cy="1059819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0C1F77C-C8CF-C244-8B7E-1035DD7EFB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87" y="2068643"/>
            <a:ext cx="5208104" cy="3830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1E6A682A-9CFB-CF44-9BEE-F4A3E0B46DF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07894" y="2068641"/>
            <a:ext cx="5475287" cy="38307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</a:t>
            </a:r>
            <a:r>
              <a:rPr lang="en-US" err="1"/>
              <a:t>en</a:t>
            </a:r>
            <a:r>
              <a:rPr lang="en-US"/>
              <a:t> el </a:t>
            </a:r>
            <a:r>
              <a:rPr lang="en-US" err="1"/>
              <a:t>ícono</a:t>
            </a:r>
            <a:r>
              <a:rPr lang="en-US"/>
              <a:t> para </a:t>
            </a:r>
            <a:r>
              <a:rPr lang="en-US" err="1"/>
              <a:t>agregar</a:t>
            </a:r>
            <a:r>
              <a:rPr lang="en-US"/>
              <a:t> </a:t>
            </a:r>
            <a:r>
              <a:rPr lang="en-US" err="1"/>
              <a:t>imágen</a:t>
            </a:r>
            <a:endParaRPr lang="en-US"/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32FFD2AA-4955-C306-0565-63DC9FB057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F5EB2A0A-8FF5-85A0-ADB8-CDC28CDC0C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374" y="739036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Título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B8F75862-4DBF-6EFD-24D1-65EC67D3A1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73697"/>
            <a:ext cx="10961688" cy="26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>
              <a:defRPr sz="2400" b="0" i="0">
                <a:latin typeface="Hagrid" pitchFamily="2" charset="0"/>
              </a:defRPr>
            </a:lvl2pPr>
            <a:lvl3pPr>
              <a:defRPr sz="2400" b="0" i="0">
                <a:latin typeface="Hagrid" pitchFamily="2" charset="0"/>
              </a:defRPr>
            </a:lvl3pPr>
            <a:lvl4pPr>
              <a:defRPr sz="2400" b="0" i="0">
                <a:latin typeface="Hagrid" pitchFamily="2" charset="0"/>
              </a:defRPr>
            </a:lvl4pPr>
            <a:lvl5pPr>
              <a:defRPr sz="2400" b="0" i="0">
                <a:latin typeface="Hagrid" pitchFamily="2" charset="0"/>
              </a:defRPr>
            </a:lvl5pPr>
          </a:lstStyle>
          <a:p>
            <a:pPr lvl="0"/>
            <a:r>
              <a:rPr lang="en-US"/>
              <a:t>ANTETÍTULO</a:t>
            </a: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96C77EE3-6FF9-279F-BB98-D3D171BC77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374" y="1317567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</a:lstStyle>
          <a:p>
            <a:r>
              <a:rPr lang="es-ES"/>
              <a:t>Subtítulo</a:t>
            </a:r>
          </a:p>
        </p:txBody>
      </p:sp>
      <p:sp>
        <p:nvSpPr>
          <p:cNvPr id="10" name="Marcador de número de diapositiva 10">
            <a:extLst>
              <a:ext uri="{FF2B5EF4-FFF2-40B4-BE49-F238E27FC236}">
                <a16:creationId xmlns:a16="http://schemas.microsoft.com/office/drawing/2014/main" id="{6ACA3F4D-3F92-77F8-3CCB-B2DABACD5F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99409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5">
            <a:extLst>
              <a:ext uri="{FF2B5EF4-FFF2-40B4-BE49-F238E27FC236}">
                <a16:creationId xmlns:a16="http://schemas.microsoft.com/office/drawing/2014/main" id="{31CD84C7-26F4-B041-BBE7-98B5CAF8F6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236563" y="5177500"/>
            <a:ext cx="12740400" cy="13945576"/>
          </a:xfrm>
          <a:prstGeom prst="rect">
            <a:avLst/>
          </a:prstGeom>
        </p:spPr>
      </p:pic>
      <p:sp>
        <p:nvSpPr>
          <p:cNvPr id="14" name="Rectángulo 86">
            <a:extLst>
              <a:ext uri="{FF2B5EF4-FFF2-40B4-BE49-F238E27FC236}">
                <a16:creationId xmlns:a16="http://schemas.microsoft.com/office/drawing/2014/main" id="{D4500261-C1F3-A648-B18D-33D09B254000}"/>
              </a:ext>
            </a:extLst>
          </p:cNvPr>
          <p:cNvSpPr/>
          <p:nvPr userDrawn="1"/>
        </p:nvSpPr>
        <p:spPr>
          <a:xfrm rot="5400000">
            <a:off x="2092209" y="3804326"/>
            <a:ext cx="840823" cy="1132451"/>
          </a:xfrm>
          <a:prstGeom prst="rect">
            <a:avLst/>
          </a:prstGeom>
          <a:solidFill>
            <a:srgbClr val="FF5A5A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15" name="Rectángulo 87">
            <a:extLst>
              <a:ext uri="{FF2B5EF4-FFF2-40B4-BE49-F238E27FC236}">
                <a16:creationId xmlns:a16="http://schemas.microsoft.com/office/drawing/2014/main" id="{56D526A5-AD93-3542-AF58-7F2EC238C8D4}"/>
              </a:ext>
            </a:extLst>
          </p:cNvPr>
          <p:cNvSpPr/>
          <p:nvPr userDrawn="1"/>
        </p:nvSpPr>
        <p:spPr>
          <a:xfrm rot="5400000">
            <a:off x="2092209" y="4647591"/>
            <a:ext cx="840823" cy="1132451"/>
          </a:xfrm>
          <a:prstGeom prst="rect">
            <a:avLst/>
          </a:prstGeom>
          <a:solidFill>
            <a:srgbClr val="FFADAD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16" name="Rectángulo 88">
            <a:extLst>
              <a:ext uri="{FF2B5EF4-FFF2-40B4-BE49-F238E27FC236}">
                <a16:creationId xmlns:a16="http://schemas.microsoft.com/office/drawing/2014/main" id="{EBEB6144-F973-114E-83B1-803E1F855327}"/>
              </a:ext>
            </a:extLst>
          </p:cNvPr>
          <p:cNvSpPr/>
          <p:nvPr userDrawn="1"/>
        </p:nvSpPr>
        <p:spPr>
          <a:xfrm rot="5400000">
            <a:off x="1361963" y="2233256"/>
            <a:ext cx="2301315" cy="1132451"/>
          </a:xfrm>
          <a:prstGeom prst="rect">
            <a:avLst/>
          </a:prstGeom>
          <a:solidFill>
            <a:srgbClr val="FF0343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17" name="TextBox 73">
            <a:extLst>
              <a:ext uri="{FF2B5EF4-FFF2-40B4-BE49-F238E27FC236}">
                <a16:creationId xmlns:a16="http://schemas.microsoft.com/office/drawing/2014/main" id="{2BD514A6-5103-5248-832A-5F63F2993DEE}"/>
              </a:ext>
            </a:extLst>
          </p:cNvPr>
          <p:cNvSpPr txBox="1"/>
          <p:nvPr userDrawn="1"/>
        </p:nvSpPr>
        <p:spPr>
          <a:xfrm>
            <a:off x="2025877" y="1840439"/>
            <a:ext cx="1358844" cy="26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FFFFFF"/>
                </a:solidFill>
                <a:latin typeface="+mn-lt"/>
              </a:rPr>
              <a:t>FF0343</a:t>
            </a:r>
          </a:p>
        </p:txBody>
      </p:sp>
      <p:sp>
        <p:nvSpPr>
          <p:cNvPr id="18" name="TextBox 74">
            <a:extLst>
              <a:ext uri="{FF2B5EF4-FFF2-40B4-BE49-F238E27FC236}">
                <a16:creationId xmlns:a16="http://schemas.microsoft.com/office/drawing/2014/main" id="{07672101-2E59-F241-AD96-F309CD1181FE}"/>
              </a:ext>
            </a:extLst>
          </p:cNvPr>
          <p:cNvSpPr txBox="1"/>
          <p:nvPr userDrawn="1"/>
        </p:nvSpPr>
        <p:spPr>
          <a:xfrm>
            <a:off x="2068492" y="4058071"/>
            <a:ext cx="1358844" cy="27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FFFFFF"/>
                </a:solidFill>
                <a:latin typeface="+mn-lt"/>
              </a:rPr>
              <a:t>FF5A5A</a:t>
            </a:r>
          </a:p>
        </p:txBody>
      </p:sp>
      <p:sp>
        <p:nvSpPr>
          <p:cNvPr id="19" name="TextBox 75">
            <a:extLst>
              <a:ext uri="{FF2B5EF4-FFF2-40B4-BE49-F238E27FC236}">
                <a16:creationId xmlns:a16="http://schemas.microsoft.com/office/drawing/2014/main" id="{86AAB3B4-CED8-7547-815B-C4B8FE7488B6}"/>
              </a:ext>
            </a:extLst>
          </p:cNvPr>
          <p:cNvSpPr txBox="1"/>
          <p:nvPr userDrawn="1"/>
        </p:nvSpPr>
        <p:spPr>
          <a:xfrm>
            <a:off x="1994741" y="4898894"/>
            <a:ext cx="1358844" cy="27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FFFFFF"/>
                </a:solidFill>
                <a:latin typeface="+mn-lt"/>
              </a:rPr>
              <a:t>FFADAD</a:t>
            </a:r>
          </a:p>
        </p:txBody>
      </p:sp>
      <p:sp>
        <p:nvSpPr>
          <p:cNvPr id="20" name="Rectángulo 179">
            <a:extLst>
              <a:ext uri="{FF2B5EF4-FFF2-40B4-BE49-F238E27FC236}">
                <a16:creationId xmlns:a16="http://schemas.microsoft.com/office/drawing/2014/main" id="{054B4C19-FC25-054C-BC62-AC4FDC8F0E62}"/>
              </a:ext>
            </a:extLst>
          </p:cNvPr>
          <p:cNvSpPr/>
          <p:nvPr userDrawn="1"/>
        </p:nvSpPr>
        <p:spPr>
          <a:xfrm rot="5400000">
            <a:off x="3267913" y="3804326"/>
            <a:ext cx="840823" cy="1132451"/>
          </a:xfrm>
          <a:prstGeom prst="rect">
            <a:avLst/>
          </a:prstGeom>
          <a:solidFill>
            <a:srgbClr val="AD0921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21" name="Rectángulo 180">
            <a:extLst>
              <a:ext uri="{FF2B5EF4-FFF2-40B4-BE49-F238E27FC236}">
                <a16:creationId xmlns:a16="http://schemas.microsoft.com/office/drawing/2014/main" id="{EA58F038-A45F-B844-8955-D57D4FFF1E38}"/>
              </a:ext>
            </a:extLst>
          </p:cNvPr>
          <p:cNvSpPr/>
          <p:nvPr userDrawn="1"/>
        </p:nvSpPr>
        <p:spPr>
          <a:xfrm rot="5400000">
            <a:off x="3267913" y="4647591"/>
            <a:ext cx="840823" cy="1132451"/>
          </a:xfrm>
          <a:prstGeom prst="rect">
            <a:avLst/>
          </a:prstGeom>
          <a:solidFill>
            <a:srgbClr val="D20D2E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22" name="Rectángulo 181">
            <a:extLst>
              <a:ext uri="{FF2B5EF4-FFF2-40B4-BE49-F238E27FC236}">
                <a16:creationId xmlns:a16="http://schemas.microsoft.com/office/drawing/2014/main" id="{C4CCB332-AE05-AC45-A21A-8983490A36A2}"/>
              </a:ext>
            </a:extLst>
          </p:cNvPr>
          <p:cNvSpPr/>
          <p:nvPr userDrawn="1"/>
        </p:nvSpPr>
        <p:spPr>
          <a:xfrm rot="5400000">
            <a:off x="2537667" y="2233256"/>
            <a:ext cx="2301315" cy="1132451"/>
          </a:xfrm>
          <a:prstGeom prst="rect">
            <a:avLst/>
          </a:prstGeom>
          <a:solidFill>
            <a:srgbClr val="8C141D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23" name="Rectángulo 182">
            <a:extLst>
              <a:ext uri="{FF2B5EF4-FFF2-40B4-BE49-F238E27FC236}">
                <a16:creationId xmlns:a16="http://schemas.microsoft.com/office/drawing/2014/main" id="{5504F1BD-ABF7-7D46-B613-851C94E80B53}"/>
              </a:ext>
            </a:extLst>
          </p:cNvPr>
          <p:cNvSpPr/>
          <p:nvPr userDrawn="1"/>
        </p:nvSpPr>
        <p:spPr>
          <a:xfrm rot="5400000">
            <a:off x="4443617" y="3804326"/>
            <a:ext cx="840823" cy="1132451"/>
          </a:xfrm>
          <a:prstGeom prst="rect">
            <a:avLst/>
          </a:prstGeom>
          <a:solidFill>
            <a:srgbClr val="3A192C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24" name="Rectángulo 183">
            <a:extLst>
              <a:ext uri="{FF2B5EF4-FFF2-40B4-BE49-F238E27FC236}">
                <a16:creationId xmlns:a16="http://schemas.microsoft.com/office/drawing/2014/main" id="{83CD707E-FB60-2446-9D80-B4A15A12C518}"/>
              </a:ext>
            </a:extLst>
          </p:cNvPr>
          <p:cNvSpPr/>
          <p:nvPr userDrawn="1"/>
        </p:nvSpPr>
        <p:spPr>
          <a:xfrm rot="5400000">
            <a:off x="4443617" y="4647591"/>
            <a:ext cx="840823" cy="1132451"/>
          </a:xfrm>
          <a:prstGeom prst="rect">
            <a:avLst/>
          </a:prstGeom>
          <a:solidFill>
            <a:srgbClr val="542444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25" name="Rectángulo 184">
            <a:extLst>
              <a:ext uri="{FF2B5EF4-FFF2-40B4-BE49-F238E27FC236}">
                <a16:creationId xmlns:a16="http://schemas.microsoft.com/office/drawing/2014/main" id="{BB182D31-4BEF-834D-89E7-7AC0047E8618}"/>
              </a:ext>
            </a:extLst>
          </p:cNvPr>
          <p:cNvSpPr/>
          <p:nvPr userDrawn="1"/>
        </p:nvSpPr>
        <p:spPr>
          <a:xfrm rot="5400000">
            <a:off x="3713371" y="2233256"/>
            <a:ext cx="2301315" cy="1132451"/>
          </a:xfrm>
          <a:prstGeom prst="rect">
            <a:avLst/>
          </a:prstGeom>
          <a:solidFill>
            <a:srgbClr val="1B0A13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26" name="Rectángulo 185">
            <a:extLst>
              <a:ext uri="{FF2B5EF4-FFF2-40B4-BE49-F238E27FC236}">
                <a16:creationId xmlns:a16="http://schemas.microsoft.com/office/drawing/2014/main" id="{FCF822C2-B10E-E04E-BCD4-8922539D9F68}"/>
              </a:ext>
            </a:extLst>
          </p:cNvPr>
          <p:cNvSpPr/>
          <p:nvPr userDrawn="1"/>
        </p:nvSpPr>
        <p:spPr>
          <a:xfrm rot="5400000">
            <a:off x="5619321" y="3804326"/>
            <a:ext cx="840823" cy="1132451"/>
          </a:xfrm>
          <a:prstGeom prst="rect">
            <a:avLst/>
          </a:prstGeom>
          <a:solidFill>
            <a:srgbClr val="3A52B5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27" name="Rectángulo 186">
            <a:extLst>
              <a:ext uri="{FF2B5EF4-FFF2-40B4-BE49-F238E27FC236}">
                <a16:creationId xmlns:a16="http://schemas.microsoft.com/office/drawing/2014/main" id="{77C56AB3-A5A4-6249-A710-CFC3F94A8C25}"/>
              </a:ext>
            </a:extLst>
          </p:cNvPr>
          <p:cNvSpPr/>
          <p:nvPr userDrawn="1"/>
        </p:nvSpPr>
        <p:spPr>
          <a:xfrm rot="5400000">
            <a:off x="5619321" y="4647591"/>
            <a:ext cx="840823" cy="1132451"/>
          </a:xfrm>
          <a:prstGeom prst="rect">
            <a:avLst/>
          </a:prstGeom>
          <a:solidFill>
            <a:srgbClr val="7A97DA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28" name="Rectángulo 187">
            <a:extLst>
              <a:ext uri="{FF2B5EF4-FFF2-40B4-BE49-F238E27FC236}">
                <a16:creationId xmlns:a16="http://schemas.microsoft.com/office/drawing/2014/main" id="{BA34BCE4-E520-E941-98F8-6EF371F0CBAC}"/>
              </a:ext>
            </a:extLst>
          </p:cNvPr>
          <p:cNvSpPr/>
          <p:nvPr userDrawn="1"/>
        </p:nvSpPr>
        <p:spPr>
          <a:xfrm rot="5400000">
            <a:off x="4889075" y="2233256"/>
            <a:ext cx="2301315" cy="1132451"/>
          </a:xfrm>
          <a:prstGeom prst="rect">
            <a:avLst/>
          </a:prstGeom>
          <a:solidFill>
            <a:srgbClr val="192680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29" name="Rectángulo 188">
            <a:extLst>
              <a:ext uri="{FF2B5EF4-FFF2-40B4-BE49-F238E27FC236}">
                <a16:creationId xmlns:a16="http://schemas.microsoft.com/office/drawing/2014/main" id="{F4BF99F5-0EE9-5A4D-A4C4-195D42070599}"/>
              </a:ext>
            </a:extLst>
          </p:cNvPr>
          <p:cNvSpPr/>
          <p:nvPr userDrawn="1"/>
        </p:nvSpPr>
        <p:spPr>
          <a:xfrm rot="5400000">
            <a:off x="6795024" y="3804326"/>
            <a:ext cx="840823" cy="1132451"/>
          </a:xfrm>
          <a:prstGeom prst="rect">
            <a:avLst/>
          </a:prstGeom>
          <a:solidFill>
            <a:srgbClr val="87C845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30" name="Rectángulo 189">
            <a:extLst>
              <a:ext uri="{FF2B5EF4-FFF2-40B4-BE49-F238E27FC236}">
                <a16:creationId xmlns:a16="http://schemas.microsoft.com/office/drawing/2014/main" id="{78587F00-9FBB-8745-BB49-36336713CDDE}"/>
              </a:ext>
            </a:extLst>
          </p:cNvPr>
          <p:cNvSpPr/>
          <p:nvPr userDrawn="1"/>
        </p:nvSpPr>
        <p:spPr>
          <a:xfrm rot="5400000">
            <a:off x="6795024" y="4647591"/>
            <a:ext cx="840823" cy="1132451"/>
          </a:xfrm>
          <a:prstGeom prst="rect">
            <a:avLst/>
          </a:prstGeom>
          <a:solidFill>
            <a:srgbClr val="BEEC54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31" name="Rectángulo 190">
            <a:extLst>
              <a:ext uri="{FF2B5EF4-FFF2-40B4-BE49-F238E27FC236}">
                <a16:creationId xmlns:a16="http://schemas.microsoft.com/office/drawing/2014/main" id="{1B37BD85-4397-164F-A23C-D78A55A3E39B}"/>
              </a:ext>
            </a:extLst>
          </p:cNvPr>
          <p:cNvSpPr/>
          <p:nvPr userDrawn="1"/>
        </p:nvSpPr>
        <p:spPr>
          <a:xfrm rot="5400000">
            <a:off x="6064778" y="2233256"/>
            <a:ext cx="2301315" cy="1132451"/>
          </a:xfrm>
          <a:prstGeom prst="rect">
            <a:avLst/>
          </a:prstGeom>
          <a:solidFill>
            <a:srgbClr val="0C8D50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32" name="Rectángulo 191">
            <a:extLst>
              <a:ext uri="{FF2B5EF4-FFF2-40B4-BE49-F238E27FC236}">
                <a16:creationId xmlns:a16="http://schemas.microsoft.com/office/drawing/2014/main" id="{1A9BB22A-A5B8-0341-88CD-42CFC92EA4AB}"/>
              </a:ext>
            </a:extLst>
          </p:cNvPr>
          <p:cNvSpPr/>
          <p:nvPr userDrawn="1"/>
        </p:nvSpPr>
        <p:spPr>
          <a:xfrm rot="5400000">
            <a:off x="7970727" y="3804326"/>
            <a:ext cx="840823" cy="1132451"/>
          </a:xfrm>
          <a:prstGeom prst="rect">
            <a:avLst/>
          </a:prstGeom>
          <a:solidFill>
            <a:srgbClr val="FFD081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33" name="Rectángulo 192">
            <a:extLst>
              <a:ext uri="{FF2B5EF4-FFF2-40B4-BE49-F238E27FC236}">
                <a16:creationId xmlns:a16="http://schemas.microsoft.com/office/drawing/2014/main" id="{5EF355F8-E77F-6648-8B5A-DB0BB860823C}"/>
              </a:ext>
            </a:extLst>
          </p:cNvPr>
          <p:cNvSpPr/>
          <p:nvPr userDrawn="1"/>
        </p:nvSpPr>
        <p:spPr>
          <a:xfrm rot="5400000">
            <a:off x="7970727" y="4647591"/>
            <a:ext cx="840823" cy="1132451"/>
          </a:xfrm>
          <a:prstGeom prst="rect">
            <a:avLst/>
          </a:prstGeom>
          <a:solidFill>
            <a:srgbClr val="FFDEAF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34" name="Rectángulo 193">
            <a:extLst>
              <a:ext uri="{FF2B5EF4-FFF2-40B4-BE49-F238E27FC236}">
                <a16:creationId xmlns:a16="http://schemas.microsoft.com/office/drawing/2014/main" id="{C8CD1CF6-F0A6-AE45-BC0A-BB728E2B4FD6}"/>
              </a:ext>
            </a:extLst>
          </p:cNvPr>
          <p:cNvSpPr/>
          <p:nvPr userDrawn="1"/>
        </p:nvSpPr>
        <p:spPr>
          <a:xfrm rot="5400000">
            <a:off x="7240481" y="2233256"/>
            <a:ext cx="2301315" cy="1132451"/>
          </a:xfrm>
          <a:prstGeom prst="rect">
            <a:avLst/>
          </a:prstGeom>
          <a:solidFill>
            <a:srgbClr val="FABD49"/>
          </a:solidFill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35" name="Rectángulo 194">
            <a:extLst>
              <a:ext uri="{FF2B5EF4-FFF2-40B4-BE49-F238E27FC236}">
                <a16:creationId xmlns:a16="http://schemas.microsoft.com/office/drawing/2014/main" id="{5A501A6D-45D7-1144-AF45-59D58AC5D76E}"/>
              </a:ext>
            </a:extLst>
          </p:cNvPr>
          <p:cNvSpPr/>
          <p:nvPr userDrawn="1"/>
        </p:nvSpPr>
        <p:spPr>
          <a:xfrm rot="5400000">
            <a:off x="9142985" y="3804326"/>
            <a:ext cx="840823" cy="1132451"/>
          </a:xfrm>
          <a:prstGeom prst="rect">
            <a:avLst/>
          </a:prstGeom>
          <a:solidFill>
            <a:srgbClr val="FBF9F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36" name="Rectángulo 195">
            <a:extLst>
              <a:ext uri="{FF2B5EF4-FFF2-40B4-BE49-F238E27FC236}">
                <a16:creationId xmlns:a16="http://schemas.microsoft.com/office/drawing/2014/main" id="{C4BEBD9E-B3FA-CE46-A984-572563042EA9}"/>
              </a:ext>
            </a:extLst>
          </p:cNvPr>
          <p:cNvSpPr/>
          <p:nvPr userDrawn="1"/>
        </p:nvSpPr>
        <p:spPr>
          <a:xfrm rot="5400000">
            <a:off x="9142985" y="4647591"/>
            <a:ext cx="840823" cy="11324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37" name="Rectángulo 196">
            <a:extLst>
              <a:ext uri="{FF2B5EF4-FFF2-40B4-BE49-F238E27FC236}">
                <a16:creationId xmlns:a16="http://schemas.microsoft.com/office/drawing/2014/main" id="{DB446587-7B9B-7E4F-9B84-158B3AE0E120}"/>
              </a:ext>
            </a:extLst>
          </p:cNvPr>
          <p:cNvSpPr/>
          <p:nvPr userDrawn="1"/>
        </p:nvSpPr>
        <p:spPr>
          <a:xfrm rot="5400000">
            <a:off x="8412739" y="2233256"/>
            <a:ext cx="2301315" cy="1132451"/>
          </a:xfrm>
          <a:prstGeom prst="rect">
            <a:avLst/>
          </a:prstGeom>
          <a:solidFill>
            <a:srgbClr val="FCF8DE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s-ES">
              <a:latin typeface="+mn-lt"/>
            </a:endParaRPr>
          </a:p>
        </p:txBody>
      </p:sp>
      <p:sp>
        <p:nvSpPr>
          <p:cNvPr id="38" name="TextBox 78">
            <a:extLst>
              <a:ext uri="{FF2B5EF4-FFF2-40B4-BE49-F238E27FC236}">
                <a16:creationId xmlns:a16="http://schemas.microsoft.com/office/drawing/2014/main" id="{7DBE1530-395D-3B4E-8477-9EF8C56E9FDE}"/>
              </a:ext>
            </a:extLst>
          </p:cNvPr>
          <p:cNvSpPr txBox="1"/>
          <p:nvPr userDrawn="1"/>
        </p:nvSpPr>
        <p:spPr>
          <a:xfrm>
            <a:off x="3028959" y="1837997"/>
            <a:ext cx="1234704" cy="271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+mn-lt"/>
              </a:rPr>
              <a:t>8C141D</a:t>
            </a:r>
          </a:p>
        </p:txBody>
      </p:sp>
      <p:sp>
        <p:nvSpPr>
          <p:cNvPr id="39" name="TextBox 74">
            <a:extLst>
              <a:ext uri="{FF2B5EF4-FFF2-40B4-BE49-F238E27FC236}">
                <a16:creationId xmlns:a16="http://schemas.microsoft.com/office/drawing/2014/main" id="{F1416797-5A6D-E941-AD30-052CA2EC1522}"/>
              </a:ext>
            </a:extLst>
          </p:cNvPr>
          <p:cNvSpPr txBox="1"/>
          <p:nvPr userDrawn="1"/>
        </p:nvSpPr>
        <p:spPr>
          <a:xfrm>
            <a:off x="3192957" y="4045715"/>
            <a:ext cx="1358844" cy="27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FFFFFF"/>
                </a:solidFill>
                <a:latin typeface="+mn-lt"/>
              </a:rPr>
              <a:t>AD0921</a:t>
            </a:r>
          </a:p>
        </p:txBody>
      </p:sp>
      <p:sp>
        <p:nvSpPr>
          <p:cNvPr id="40" name="TextBox 75">
            <a:extLst>
              <a:ext uri="{FF2B5EF4-FFF2-40B4-BE49-F238E27FC236}">
                <a16:creationId xmlns:a16="http://schemas.microsoft.com/office/drawing/2014/main" id="{5E3923BB-C2FF-1C47-93D1-08A765313803}"/>
              </a:ext>
            </a:extLst>
          </p:cNvPr>
          <p:cNvSpPr txBox="1"/>
          <p:nvPr userDrawn="1"/>
        </p:nvSpPr>
        <p:spPr>
          <a:xfrm>
            <a:off x="3168557" y="4886538"/>
            <a:ext cx="1358844" cy="27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FFFFFF"/>
                </a:solidFill>
                <a:latin typeface="+mn-lt"/>
              </a:rPr>
              <a:t>D20D2E</a:t>
            </a:r>
          </a:p>
        </p:txBody>
      </p:sp>
      <p:sp>
        <p:nvSpPr>
          <p:cNvPr id="41" name="TextBox 78">
            <a:extLst>
              <a:ext uri="{FF2B5EF4-FFF2-40B4-BE49-F238E27FC236}">
                <a16:creationId xmlns:a16="http://schemas.microsoft.com/office/drawing/2014/main" id="{CCA13A77-5C07-6A4E-A76B-1FE824D7E4FB}"/>
              </a:ext>
            </a:extLst>
          </p:cNvPr>
          <p:cNvSpPr txBox="1"/>
          <p:nvPr userDrawn="1"/>
        </p:nvSpPr>
        <p:spPr>
          <a:xfrm>
            <a:off x="4338519" y="1848339"/>
            <a:ext cx="1234704" cy="271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5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+mn-lt"/>
              </a:rPr>
              <a:t>1B0A13</a:t>
            </a:r>
          </a:p>
        </p:txBody>
      </p:sp>
      <p:sp>
        <p:nvSpPr>
          <p:cNvPr id="42" name="TextBox 74">
            <a:extLst>
              <a:ext uri="{FF2B5EF4-FFF2-40B4-BE49-F238E27FC236}">
                <a16:creationId xmlns:a16="http://schemas.microsoft.com/office/drawing/2014/main" id="{798119F9-988D-274C-97A8-D57F1298A640}"/>
              </a:ext>
            </a:extLst>
          </p:cNvPr>
          <p:cNvSpPr txBox="1"/>
          <p:nvPr userDrawn="1"/>
        </p:nvSpPr>
        <p:spPr>
          <a:xfrm>
            <a:off x="4367747" y="4045715"/>
            <a:ext cx="1612868" cy="548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s-ES">
                <a:solidFill>
                  <a:srgbClr val="FFFFFF"/>
                </a:solidFill>
                <a:effectLst/>
                <a:latin typeface="+mn-lt"/>
              </a:rPr>
              <a:t>3A192C</a:t>
            </a: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3" name="TextBox 75">
            <a:extLst>
              <a:ext uri="{FF2B5EF4-FFF2-40B4-BE49-F238E27FC236}">
                <a16:creationId xmlns:a16="http://schemas.microsoft.com/office/drawing/2014/main" id="{283272CE-D3E6-D342-9059-69E162F2FCB7}"/>
              </a:ext>
            </a:extLst>
          </p:cNvPr>
          <p:cNvSpPr txBox="1"/>
          <p:nvPr userDrawn="1"/>
        </p:nvSpPr>
        <p:spPr>
          <a:xfrm>
            <a:off x="4338519" y="4886538"/>
            <a:ext cx="1802004" cy="548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s-ES">
                <a:solidFill>
                  <a:srgbClr val="FFFFFF"/>
                </a:solidFill>
                <a:effectLst/>
                <a:latin typeface="+mn-lt"/>
              </a:rPr>
              <a:t>542444</a:t>
            </a: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4" name="TextBox 78">
            <a:extLst>
              <a:ext uri="{FF2B5EF4-FFF2-40B4-BE49-F238E27FC236}">
                <a16:creationId xmlns:a16="http://schemas.microsoft.com/office/drawing/2014/main" id="{87AAFC14-97AC-6449-BDCB-09466313C089}"/>
              </a:ext>
            </a:extLst>
          </p:cNvPr>
          <p:cNvSpPr txBox="1"/>
          <p:nvPr userDrawn="1"/>
        </p:nvSpPr>
        <p:spPr>
          <a:xfrm>
            <a:off x="5608317" y="1848339"/>
            <a:ext cx="1234704" cy="26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5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+mn-lt"/>
              </a:rPr>
              <a:t>192680</a:t>
            </a:r>
          </a:p>
        </p:txBody>
      </p:sp>
      <p:sp>
        <p:nvSpPr>
          <p:cNvPr id="45" name="TextBox 74">
            <a:extLst>
              <a:ext uri="{FF2B5EF4-FFF2-40B4-BE49-F238E27FC236}">
                <a16:creationId xmlns:a16="http://schemas.microsoft.com/office/drawing/2014/main" id="{F940E221-ADE5-7844-9520-EAE1D900BDBB}"/>
              </a:ext>
            </a:extLst>
          </p:cNvPr>
          <p:cNvSpPr txBox="1"/>
          <p:nvPr userDrawn="1"/>
        </p:nvSpPr>
        <p:spPr>
          <a:xfrm>
            <a:off x="5585167" y="4094303"/>
            <a:ext cx="1612868" cy="548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s-ES">
                <a:solidFill>
                  <a:srgbClr val="FFFFFF"/>
                </a:solidFill>
                <a:effectLst/>
                <a:latin typeface="+mn-lt"/>
              </a:rPr>
              <a:t>3a52b5</a:t>
            </a: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6" name="TextBox 75">
            <a:extLst>
              <a:ext uri="{FF2B5EF4-FFF2-40B4-BE49-F238E27FC236}">
                <a16:creationId xmlns:a16="http://schemas.microsoft.com/office/drawing/2014/main" id="{3A3FC622-B841-CA42-B3D4-45DBB6FBE3AF}"/>
              </a:ext>
            </a:extLst>
          </p:cNvPr>
          <p:cNvSpPr txBox="1"/>
          <p:nvPr userDrawn="1"/>
        </p:nvSpPr>
        <p:spPr>
          <a:xfrm>
            <a:off x="5555939" y="4935126"/>
            <a:ext cx="1080706" cy="835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s-ES">
                <a:solidFill>
                  <a:srgbClr val="FFFFFF"/>
                </a:solidFill>
                <a:effectLst/>
                <a:latin typeface="+mn-lt"/>
              </a:rPr>
              <a:t>7a97da</a:t>
            </a:r>
          </a:p>
          <a:p>
            <a:pPr>
              <a:lnSpc>
                <a:spcPts val="2160"/>
              </a:lnSpc>
            </a:pPr>
            <a:endParaRPr lang="es-ES">
              <a:solidFill>
                <a:srgbClr val="FFFFFF"/>
              </a:solidFill>
              <a:effectLst/>
              <a:latin typeface="+mn-lt"/>
            </a:endParaRP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7" name="TextBox 78">
            <a:extLst>
              <a:ext uri="{FF2B5EF4-FFF2-40B4-BE49-F238E27FC236}">
                <a16:creationId xmlns:a16="http://schemas.microsoft.com/office/drawing/2014/main" id="{932D6469-AB0D-BF47-99CA-48F4413FD19A}"/>
              </a:ext>
            </a:extLst>
          </p:cNvPr>
          <p:cNvSpPr txBox="1"/>
          <p:nvPr userDrawn="1"/>
        </p:nvSpPr>
        <p:spPr>
          <a:xfrm>
            <a:off x="6799407" y="1836333"/>
            <a:ext cx="1234704" cy="55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5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+mn-lt"/>
              </a:rPr>
              <a:t>0c8d50</a:t>
            </a:r>
          </a:p>
          <a:p>
            <a:pPr>
              <a:lnSpc>
                <a:spcPts val="2159"/>
              </a:lnSpc>
              <a:spcBef>
                <a:spcPct val="0"/>
              </a:spcBef>
            </a:pPr>
            <a:endParaRPr lang="en-US" sz="1799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8" name="TextBox 74">
            <a:extLst>
              <a:ext uri="{FF2B5EF4-FFF2-40B4-BE49-F238E27FC236}">
                <a16:creationId xmlns:a16="http://schemas.microsoft.com/office/drawing/2014/main" id="{F604913E-D069-9E41-ABFC-F2C397CE6D1B}"/>
              </a:ext>
            </a:extLst>
          </p:cNvPr>
          <p:cNvSpPr txBox="1"/>
          <p:nvPr userDrawn="1"/>
        </p:nvSpPr>
        <p:spPr>
          <a:xfrm>
            <a:off x="6776257" y="4082297"/>
            <a:ext cx="1612868" cy="835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s-ES">
                <a:solidFill>
                  <a:srgbClr val="FFFFFF"/>
                </a:solidFill>
                <a:effectLst/>
                <a:latin typeface="+mn-lt"/>
              </a:rPr>
              <a:t>87c845</a:t>
            </a:r>
          </a:p>
          <a:p>
            <a:pPr>
              <a:lnSpc>
                <a:spcPts val="2160"/>
              </a:lnSpc>
            </a:pPr>
            <a:endParaRPr lang="es-ES">
              <a:solidFill>
                <a:srgbClr val="FFFFFF"/>
              </a:solidFill>
              <a:effectLst/>
              <a:latin typeface="+mn-lt"/>
            </a:endParaRP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9" name="TextBox 75">
            <a:extLst>
              <a:ext uri="{FF2B5EF4-FFF2-40B4-BE49-F238E27FC236}">
                <a16:creationId xmlns:a16="http://schemas.microsoft.com/office/drawing/2014/main" id="{A611B651-5DA7-A642-9355-4807C5E736B2}"/>
              </a:ext>
            </a:extLst>
          </p:cNvPr>
          <p:cNvSpPr txBox="1"/>
          <p:nvPr userDrawn="1"/>
        </p:nvSpPr>
        <p:spPr>
          <a:xfrm>
            <a:off x="6747029" y="4923120"/>
            <a:ext cx="1802004" cy="835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s-ES">
                <a:solidFill>
                  <a:srgbClr val="FFFFFF"/>
                </a:solidFill>
                <a:effectLst/>
                <a:latin typeface="+mn-lt"/>
              </a:rPr>
              <a:t>beec54</a:t>
            </a:r>
          </a:p>
          <a:p>
            <a:pPr>
              <a:lnSpc>
                <a:spcPts val="2160"/>
              </a:lnSpc>
            </a:pPr>
            <a:endParaRPr lang="es-ES">
              <a:solidFill>
                <a:srgbClr val="FFFFFF"/>
              </a:solidFill>
              <a:effectLst/>
              <a:latin typeface="+mn-lt"/>
            </a:endParaRP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0" name="TextBox 78">
            <a:extLst>
              <a:ext uri="{FF2B5EF4-FFF2-40B4-BE49-F238E27FC236}">
                <a16:creationId xmlns:a16="http://schemas.microsoft.com/office/drawing/2014/main" id="{CD5FC437-BDB5-4A4D-AFBC-A5C166D259C0}"/>
              </a:ext>
            </a:extLst>
          </p:cNvPr>
          <p:cNvSpPr txBox="1"/>
          <p:nvPr userDrawn="1"/>
        </p:nvSpPr>
        <p:spPr>
          <a:xfrm>
            <a:off x="7967828" y="1848339"/>
            <a:ext cx="1234704" cy="55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59"/>
              </a:lnSpc>
              <a:spcBef>
                <a:spcPct val="0"/>
              </a:spcBef>
            </a:pPr>
            <a:r>
              <a:rPr lang="en-US" sz="1799">
                <a:solidFill>
                  <a:srgbClr val="FFFFFF"/>
                </a:solidFill>
                <a:latin typeface="+mn-lt"/>
              </a:rPr>
              <a:t>fabd49</a:t>
            </a:r>
          </a:p>
          <a:p>
            <a:pPr>
              <a:lnSpc>
                <a:spcPts val="2159"/>
              </a:lnSpc>
              <a:spcBef>
                <a:spcPct val="0"/>
              </a:spcBef>
            </a:pPr>
            <a:endParaRPr lang="en-US" sz="1799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1" name="TextBox 74">
            <a:extLst>
              <a:ext uri="{FF2B5EF4-FFF2-40B4-BE49-F238E27FC236}">
                <a16:creationId xmlns:a16="http://schemas.microsoft.com/office/drawing/2014/main" id="{12DE5F9E-173E-E24A-8042-E1054B4BFDDF}"/>
              </a:ext>
            </a:extLst>
          </p:cNvPr>
          <p:cNvSpPr txBox="1"/>
          <p:nvPr userDrawn="1"/>
        </p:nvSpPr>
        <p:spPr>
          <a:xfrm>
            <a:off x="7944678" y="4094303"/>
            <a:ext cx="1612868" cy="835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s-ES">
                <a:solidFill>
                  <a:srgbClr val="FFFFFF"/>
                </a:solidFill>
                <a:effectLst/>
                <a:latin typeface="+mn-lt"/>
              </a:rPr>
              <a:t>ffd081</a:t>
            </a:r>
          </a:p>
          <a:p>
            <a:pPr>
              <a:lnSpc>
                <a:spcPts val="2160"/>
              </a:lnSpc>
            </a:pPr>
            <a:endParaRPr lang="es-ES">
              <a:solidFill>
                <a:srgbClr val="FFFFFF"/>
              </a:solidFill>
              <a:effectLst/>
              <a:latin typeface="+mn-lt"/>
            </a:endParaRP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2" name="TextBox 75">
            <a:extLst>
              <a:ext uri="{FF2B5EF4-FFF2-40B4-BE49-F238E27FC236}">
                <a16:creationId xmlns:a16="http://schemas.microsoft.com/office/drawing/2014/main" id="{22010414-894A-DB49-BED0-88278DCFB1B9}"/>
              </a:ext>
            </a:extLst>
          </p:cNvPr>
          <p:cNvSpPr txBox="1"/>
          <p:nvPr userDrawn="1"/>
        </p:nvSpPr>
        <p:spPr>
          <a:xfrm>
            <a:off x="7915450" y="4935126"/>
            <a:ext cx="1802004" cy="835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s-ES" err="1">
                <a:solidFill>
                  <a:srgbClr val="FFFFFF"/>
                </a:solidFill>
                <a:effectLst/>
                <a:latin typeface="+mn-lt"/>
              </a:rPr>
              <a:t>ffdeaf</a:t>
            </a:r>
            <a:endParaRPr lang="es-ES">
              <a:solidFill>
                <a:srgbClr val="FFFFFF"/>
              </a:solidFill>
              <a:effectLst/>
              <a:latin typeface="+mn-lt"/>
            </a:endParaRPr>
          </a:p>
          <a:p>
            <a:pPr>
              <a:lnSpc>
                <a:spcPts val="2160"/>
              </a:lnSpc>
            </a:pPr>
            <a:endParaRPr lang="es-ES">
              <a:solidFill>
                <a:srgbClr val="FFFFFF"/>
              </a:solidFill>
              <a:effectLst/>
              <a:latin typeface="+mn-lt"/>
            </a:endParaRP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3" name="TextBox 78">
            <a:extLst>
              <a:ext uri="{FF2B5EF4-FFF2-40B4-BE49-F238E27FC236}">
                <a16:creationId xmlns:a16="http://schemas.microsoft.com/office/drawing/2014/main" id="{CD5DB942-F8FF-FC40-B069-9679291D3F28}"/>
              </a:ext>
            </a:extLst>
          </p:cNvPr>
          <p:cNvSpPr txBox="1"/>
          <p:nvPr userDrawn="1"/>
        </p:nvSpPr>
        <p:spPr>
          <a:xfrm>
            <a:off x="9133518" y="1848339"/>
            <a:ext cx="1234704" cy="26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59"/>
              </a:lnSpc>
              <a:spcBef>
                <a:spcPct val="0"/>
              </a:spcBef>
            </a:pPr>
            <a:r>
              <a:rPr lang="en-US" sz="1799">
                <a:latin typeface="+mn-lt"/>
              </a:rPr>
              <a:t>fcf8de</a:t>
            </a:r>
          </a:p>
        </p:txBody>
      </p:sp>
      <p:sp>
        <p:nvSpPr>
          <p:cNvPr id="54" name="TextBox 74">
            <a:extLst>
              <a:ext uri="{FF2B5EF4-FFF2-40B4-BE49-F238E27FC236}">
                <a16:creationId xmlns:a16="http://schemas.microsoft.com/office/drawing/2014/main" id="{B99AA0A8-E2E7-694C-BC58-AECB076CCAE9}"/>
              </a:ext>
            </a:extLst>
          </p:cNvPr>
          <p:cNvSpPr txBox="1"/>
          <p:nvPr userDrawn="1"/>
        </p:nvSpPr>
        <p:spPr>
          <a:xfrm>
            <a:off x="9110368" y="4094303"/>
            <a:ext cx="1612868" cy="835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s-ES">
                <a:effectLst/>
                <a:latin typeface="+mn-lt"/>
              </a:rPr>
              <a:t>fbf9f1</a:t>
            </a:r>
          </a:p>
          <a:p>
            <a:pPr>
              <a:lnSpc>
                <a:spcPts val="2160"/>
              </a:lnSpc>
            </a:pPr>
            <a:endParaRPr lang="es-ES">
              <a:effectLst/>
              <a:latin typeface="+mn-lt"/>
            </a:endParaRPr>
          </a:p>
          <a:p>
            <a:pPr algn="l">
              <a:lnSpc>
                <a:spcPts val="2160"/>
              </a:lnSpc>
            </a:pPr>
            <a:endParaRPr lang="en-US" sz="180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9DEA17BC-9396-82F0-FA62-194DEFBF11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3" name="Marcador de número de diapositiva 10">
            <a:extLst>
              <a:ext uri="{FF2B5EF4-FFF2-40B4-BE49-F238E27FC236}">
                <a16:creationId xmlns:a16="http://schemas.microsoft.com/office/drawing/2014/main" id="{8FC069F6-D19E-91DD-7D3D-2D4789FE9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41851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039FFA2-CACA-C8E5-4463-5530CB794E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-1"/>
            <a:ext cx="12190512" cy="6858837"/>
          </a:xfrm>
          <a:prstGeom prst="rect">
            <a:avLst/>
          </a:prstGeom>
        </p:spPr>
      </p:pic>
      <p:pic>
        <p:nvPicPr>
          <p:cNvPr id="247" name="Graphic 246">
            <a:extLst>
              <a:ext uri="{FF2B5EF4-FFF2-40B4-BE49-F238E27FC236}">
                <a16:creationId xmlns:a16="http://schemas.microsoft.com/office/drawing/2014/main" id="{DF3D3BEE-2BD4-7C4F-827C-4000D3FD2D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40818231" y="4059533"/>
            <a:ext cx="625856000" cy="49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49B457-151C-0642-9639-19F2E4C317D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0851" y="672909"/>
            <a:ext cx="1307318" cy="1473327"/>
          </a:xfrm>
          <a:prstGeom prst="rect">
            <a:avLst/>
          </a:prstGeom>
        </p:spPr>
      </p:pic>
      <p:sp>
        <p:nvSpPr>
          <p:cNvPr id="10" name="CuadroTexto 5">
            <a:extLst>
              <a:ext uri="{FF2B5EF4-FFF2-40B4-BE49-F238E27FC236}">
                <a16:creationId xmlns:a16="http://schemas.microsoft.com/office/drawing/2014/main" id="{AB632863-0DB5-2A45-8ED4-48E065C0A703}"/>
              </a:ext>
            </a:extLst>
          </p:cNvPr>
          <p:cNvSpPr txBox="1"/>
          <p:nvPr userDrawn="1"/>
        </p:nvSpPr>
        <p:spPr>
          <a:xfrm>
            <a:off x="3043883" y="5717629"/>
            <a:ext cx="6101254" cy="403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1600">
                <a:solidFill>
                  <a:srgbClr val="FCF8DE"/>
                </a:solidFill>
                <a:latin typeface="+mn-lt"/>
              </a:rPr>
              <a:t>HORTIFRUT.COM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9A91992-2539-B748-BD6F-CAC9E69BD4E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6393" y="6222433"/>
            <a:ext cx="280340" cy="28034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9A278DBA-2833-1546-A26D-6C5F0C462C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36427" y="6221988"/>
            <a:ext cx="280785" cy="28078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1162730-1251-1A46-BCA8-1D9D042AEDB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52425" y="6221988"/>
            <a:ext cx="276501" cy="276501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BD1E7452-3E61-8B4E-9236-9EF71B6964E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73093" y="6226272"/>
            <a:ext cx="276501" cy="276501"/>
          </a:xfrm>
          <a:prstGeom prst="rect">
            <a:avLst/>
          </a:prstGeom>
        </p:spPr>
      </p:pic>
      <p:sp>
        <p:nvSpPr>
          <p:cNvPr id="34" name="CuadroTexto 23">
            <a:extLst>
              <a:ext uri="{FF2B5EF4-FFF2-40B4-BE49-F238E27FC236}">
                <a16:creationId xmlns:a16="http://schemas.microsoft.com/office/drawing/2014/main" id="{79FD5416-F838-8744-9410-E85FFC11E1A9}"/>
              </a:ext>
            </a:extLst>
          </p:cNvPr>
          <p:cNvSpPr txBox="1"/>
          <p:nvPr userDrawn="1"/>
        </p:nvSpPr>
        <p:spPr>
          <a:xfrm>
            <a:off x="7067587" y="6137377"/>
            <a:ext cx="762193" cy="389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92"/>
              </a:lnSpc>
            </a:pPr>
            <a:r>
              <a:rPr lang="en-US" sz="1200" err="1">
                <a:solidFill>
                  <a:srgbClr val="FCF8DE"/>
                </a:solidFill>
                <a:latin typeface="+mn-lt"/>
              </a:rPr>
              <a:t>Hortifrut</a:t>
            </a:r>
            <a:endParaRPr lang="en-US" sz="1200">
              <a:solidFill>
                <a:srgbClr val="FCF8DE"/>
              </a:solidFill>
              <a:latin typeface="+mn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61742A9-7712-C641-9E05-442A9AE12323}"/>
              </a:ext>
            </a:extLst>
          </p:cNvPr>
          <p:cNvSpPr/>
          <p:nvPr userDrawn="1"/>
        </p:nvSpPr>
        <p:spPr>
          <a:xfrm>
            <a:off x="3810877" y="6131318"/>
            <a:ext cx="1207190" cy="377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592"/>
              </a:lnSpc>
            </a:pPr>
            <a:r>
              <a:rPr lang="en-US" sz="1200" err="1">
                <a:solidFill>
                  <a:srgbClr val="FCF8DE"/>
                </a:solidFill>
                <a:latin typeface="+mn-lt"/>
              </a:rPr>
              <a:t>hortifrut_world</a:t>
            </a:r>
            <a:endParaRPr lang="en-US" sz="1200">
              <a:solidFill>
                <a:srgbClr val="FCF8DE"/>
              </a:solidFill>
              <a:latin typeface="+mn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C5A027A-3E9E-9249-9E03-BA4DD6C667B4}"/>
              </a:ext>
            </a:extLst>
          </p:cNvPr>
          <p:cNvSpPr/>
          <p:nvPr userDrawn="1"/>
        </p:nvSpPr>
        <p:spPr>
          <a:xfrm>
            <a:off x="5417212" y="6131318"/>
            <a:ext cx="1207190" cy="377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592"/>
              </a:lnSpc>
            </a:pPr>
            <a:r>
              <a:rPr lang="en-US" sz="1200" err="1">
                <a:solidFill>
                  <a:srgbClr val="FCF8DE"/>
                </a:solidFill>
                <a:latin typeface="+mn-lt"/>
              </a:rPr>
              <a:t>hortifrut_world</a:t>
            </a:r>
            <a:endParaRPr lang="en-US" sz="1200">
              <a:solidFill>
                <a:srgbClr val="FCF8DE"/>
              </a:solidFill>
              <a:latin typeface="+mn-lt"/>
            </a:endParaRPr>
          </a:p>
        </p:txBody>
      </p:sp>
      <p:sp>
        <p:nvSpPr>
          <p:cNvPr id="37" name="CuadroTexto 23">
            <a:extLst>
              <a:ext uri="{FF2B5EF4-FFF2-40B4-BE49-F238E27FC236}">
                <a16:creationId xmlns:a16="http://schemas.microsoft.com/office/drawing/2014/main" id="{C7DFECEF-FD45-FE4E-80F0-0851FBE41841}"/>
              </a:ext>
            </a:extLst>
          </p:cNvPr>
          <p:cNvSpPr txBox="1"/>
          <p:nvPr userDrawn="1"/>
        </p:nvSpPr>
        <p:spPr>
          <a:xfrm>
            <a:off x="8228926" y="6131318"/>
            <a:ext cx="765172" cy="389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92"/>
              </a:lnSpc>
            </a:pPr>
            <a:r>
              <a:rPr lang="en-US" sz="1200" err="1">
                <a:solidFill>
                  <a:srgbClr val="FCF8DE"/>
                </a:solidFill>
                <a:latin typeface="+mn-lt"/>
              </a:rPr>
              <a:t>Hortifrut</a:t>
            </a:r>
            <a:endParaRPr lang="en-US" sz="1200">
              <a:solidFill>
                <a:srgbClr val="FCF8DE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4678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83A715E2-F808-93E1-16B6-84B2FFCEF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64793">
            <a:off x="1846672" y="-944611"/>
            <a:ext cx="8712649" cy="8747223"/>
          </a:xfrm>
          <a:prstGeom prst="rect">
            <a:avLst/>
          </a:prstGeom>
        </p:spPr>
      </p:pic>
      <p:pic>
        <p:nvPicPr>
          <p:cNvPr id="4" name="Imagen 7">
            <a:extLst>
              <a:ext uri="{FF2B5EF4-FFF2-40B4-BE49-F238E27FC236}">
                <a16:creationId xmlns:a16="http://schemas.microsoft.com/office/drawing/2014/main" id="{166DA747-B197-2FDA-3F40-F0568E7494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20807" y="-7193319"/>
            <a:ext cx="8877825" cy="8915285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AB66CC61-F719-3651-E7FB-699F246F5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4307" y="679718"/>
            <a:ext cx="1452999" cy="1591716"/>
          </a:xfrm>
          <a:prstGeom prst="rect">
            <a:avLst/>
          </a:prstGeom>
        </p:spPr>
      </p:pic>
      <p:pic>
        <p:nvPicPr>
          <p:cNvPr id="247" name="Graphic 246">
            <a:extLst>
              <a:ext uri="{FF2B5EF4-FFF2-40B4-BE49-F238E27FC236}">
                <a16:creationId xmlns:a16="http://schemas.microsoft.com/office/drawing/2014/main" id="{DF3D3BEE-2BD4-7C4F-827C-4000D3FD2DA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40818231" y="4059533"/>
            <a:ext cx="625856000" cy="49280"/>
          </a:xfrm>
          <a:prstGeom prst="rect">
            <a:avLst/>
          </a:prstGeom>
        </p:spPr>
      </p:pic>
      <p:sp>
        <p:nvSpPr>
          <p:cNvPr id="10" name="CuadroTexto 5">
            <a:extLst>
              <a:ext uri="{FF2B5EF4-FFF2-40B4-BE49-F238E27FC236}">
                <a16:creationId xmlns:a16="http://schemas.microsoft.com/office/drawing/2014/main" id="{AB632863-0DB5-2A45-8ED4-48E065C0A703}"/>
              </a:ext>
            </a:extLst>
          </p:cNvPr>
          <p:cNvSpPr txBox="1"/>
          <p:nvPr userDrawn="1"/>
        </p:nvSpPr>
        <p:spPr>
          <a:xfrm>
            <a:off x="3043883" y="5717629"/>
            <a:ext cx="6101254" cy="403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1600">
                <a:solidFill>
                  <a:schemeClr val="accent2"/>
                </a:solidFill>
                <a:latin typeface="+mn-lt"/>
              </a:rPr>
              <a:t>HORTIFRUT.COM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9A91992-2539-B748-BD6F-CAC9E69BD4E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16393" y="6222433"/>
            <a:ext cx="280340" cy="28034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9A278DBA-2833-1546-A26D-6C5F0C462C5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36427" y="6221988"/>
            <a:ext cx="280785" cy="28078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1162730-1251-1A46-BCA8-1D9D042AEDB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952425" y="6221988"/>
            <a:ext cx="276501" cy="276501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BD1E7452-3E61-8B4E-9236-9EF71B6964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73093" y="6226272"/>
            <a:ext cx="276501" cy="276501"/>
          </a:xfrm>
          <a:prstGeom prst="rect">
            <a:avLst/>
          </a:prstGeom>
        </p:spPr>
      </p:pic>
      <p:sp>
        <p:nvSpPr>
          <p:cNvPr id="34" name="CuadroTexto 23">
            <a:extLst>
              <a:ext uri="{FF2B5EF4-FFF2-40B4-BE49-F238E27FC236}">
                <a16:creationId xmlns:a16="http://schemas.microsoft.com/office/drawing/2014/main" id="{79FD5416-F838-8744-9410-E85FFC11E1A9}"/>
              </a:ext>
            </a:extLst>
          </p:cNvPr>
          <p:cNvSpPr txBox="1"/>
          <p:nvPr userDrawn="1"/>
        </p:nvSpPr>
        <p:spPr>
          <a:xfrm>
            <a:off x="7067587" y="6137377"/>
            <a:ext cx="762193" cy="389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92"/>
              </a:lnSpc>
            </a:pPr>
            <a:r>
              <a:rPr lang="en-US" sz="1200" err="1">
                <a:solidFill>
                  <a:schemeClr val="accent2"/>
                </a:solidFill>
                <a:latin typeface="+mn-lt"/>
              </a:rPr>
              <a:t>Hortifrut</a:t>
            </a:r>
            <a:endParaRPr lang="en-US" sz="120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61742A9-7712-C641-9E05-442A9AE12323}"/>
              </a:ext>
            </a:extLst>
          </p:cNvPr>
          <p:cNvSpPr/>
          <p:nvPr userDrawn="1"/>
        </p:nvSpPr>
        <p:spPr>
          <a:xfrm>
            <a:off x="3810877" y="6131318"/>
            <a:ext cx="1207190" cy="377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592"/>
              </a:lnSpc>
            </a:pPr>
            <a:r>
              <a:rPr lang="en-US" sz="1200" err="1">
                <a:solidFill>
                  <a:schemeClr val="accent2"/>
                </a:solidFill>
                <a:latin typeface="+mn-lt"/>
              </a:rPr>
              <a:t>hortifrut_world</a:t>
            </a:r>
            <a:endParaRPr lang="en-US" sz="120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C5A027A-3E9E-9249-9E03-BA4DD6C667B4}"/>
              </a:ext>
            </a:extLst>
          </p:cNvPr>
          <p:cNvSpPr/>
          <p:nvPr userDrawn="1"/>
        </p:nvSpPr>
        <p:spPr>
          <a:xfrm>
            <a:off x="5417212" y="6131318"/>
            <a:ext cx="1207190" cy="377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592"/>
              </a:lnSpc>
            </a:pPr>
            <a:r>
              <a:rPr lang="en-US" sz="1200" err="1">
                <a:solidFill>
                  <a:schemeClr val="accent2"/>
                </a:solidFill>
                <a:latin typeface="+mn-lt"/>
              </a:rPr>
              <a:t>hortifrut_world</a:t>
            </a:r>
            <a:endParaRPr lang="en-US" sz="120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7" name="CuadroTexto 23">
            <a:extLst>
              <a:ext uri="{FF2B5EF4-FFF2-40B4-BE49-F238E27FC236}">
                <a16:creationId xmlns:a16="http://schemas.microsoft.com/office/drawing/2014/main" id="{C7DFECEF-FD45-FE4E-80F0-0851FBE41841}"/>
              </a:ext>
            </a:extLst>
          </p:cNvPr>
          <p:cNvSpPr txBox="1"/>
          <p:nvPr userDrawn="1"/>
        </p:nvSpPr>
        <p:spPr>
          <a:xfrm>
            <a:off x="8228926" y="6131318"/>
            <a:ext cx="870188" cy="389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92"/>
              </a:lnSpc>
            </a:pPr>
            <a:r>
              <a:rPr lang="en-US" sz="1200" err="1">
                <a:solidFill>
                  <a:schemeClr val="accent2"/>
                </a:solidFill>
                <a:latin typeface="+mn-lt"/>
              </a:rPr>
              <a:t>Hortifrut</a:t>
            </a:r>
            <a:endParaRPr lang="en-US" sz="120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628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3D043D7-E748-EEED-E21A-A6044C8A5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411928" y="5296767"/>
            <a:ext cx="12740400" cy="13945576"/>
          </a:xfrm>
          <a:prstGeom prst="rect">
            <a:avLst/>
          </a:prstGeom>
        </p:spPr>
      </p:pic>
      <p:pic>
        <p:nvPicPr>
          <p:cNvPr id="2" name="Picture 8">
            <a:extLst>
              <a:ext uri="{FF2B5EF4-FFF2-40B4-BE49-F238E27FC236}">
                <a16:creationId xmlns:a16="http://schemas.microsoft.com/office/drawing/2014/main" id="{011F8327-CFDA-E20C-AA4C-3EF4106D16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579" y="6010666"/>
            <a:ext cx="671069" cy="735136"/>
          </a:xfrm>
          <a:prstGeom prst="rect">
            <a:avLst/>
          </a:prstGeom>
        </p:spPr>
      </p:pic>
      <p:sp>
        <p:nvSpPr>
          <p:cNvPr id="5" name="Marcador de número de diapositiva 10">
            <a:extLst>
              <a:ext uri="{FF2B5EF4-FFF2-40B4-BE49-F238E27FC236}">
                <a16:creationId xmlns:a16="http://schemas.microsoft.com/office/drawing/2014/main" id="{0BE4663E-E9C2-461F-1BB4-1C3D3033E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34600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raphic 246">
            <a:extLst>
              <a:ext uri="{FF2B5EF4-FFF2-40B4-BE49-F238E27FC236}">
                <a16:creationId xmlns:a16="http://schemas.microsoft.com/office/drawing/2014/main" id="{DF3D3BEE-2BD4-7C4F-827C-4000D3FD2D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0818231" y="4059533"/>
            <a:ext cx="625856000" cy="49280"/>
          </a:xfrm>
          <a:prstGeom prst="rect">
            <a:avLst/>
          </a:prstGeom>
        </p:spPr>
      </p:pic>
      <p:sp>
        <p:nvSpPr>
          <p:cNvPr id="2" name="Marcador de número de diapositiva 10">
            <a:extLst>
              <a:ext uri="{FF2B5EF4-FFF2-40B4-BE49-F238E27FC236}">
                <a16:creationId xmlns:a16="http://schemas.microsoft.com/office/drawing/2014/main" id="{E71B0F85-3020-218A-CE4F-16523E326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857" y="6376662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F08A2B6B-0CB3-394F-BEAE-E1DA5F81D928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06454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5">
            <a:extLst>
              <a:ext uri="{FF2B5EF4-FFF2-40B4-BE49-F238E27FC236}">
                <a16:creationId xmlns:a16="http://schemas.microsoft.com/office/drawing/2014/main" id="{3719580F-3102-1148-9C6A-684F1C188A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236563" y="5177500"/>
            <a:ext cx="12740400" cy="13945576"/>
          </a:xfrm>
          <a:prstGeom prst="rect">
            <a:avLst/>
          </a:prstGeom>
        </p:spPr>
      </p:pic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03549F5B-CA0A-BF47-B713-0F4F98DC4C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487" y="695375"/>
            <a:ext cx="10961914" cy="5785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s-ES"/>
              <a:t>Título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D1515D-6DE6-7548-BA2F-3907AD3A80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768" y="6010667"/>
            <a:ext cx="732693" cy="735135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89BD762-97A7-9F4B-9900-0496ECD4C3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488" y="2340613"/>
            <a:ext cx="3432625" cy="34061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10F462D-A786-D34C-8E92-ABDC4ACA4EA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488" y="1562230"/>
            <a:ext cx="3432625" cy="511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Hagrid" pitchFamily="2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E449F5E-DE87-374C-883C-FCF9E66264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9776" y="2340613"/>
            <a:ext cx="3432625" cy="34061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AD7168F-3F26-5142-B4E7-E400877BDD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9776" y="1562230"/>
            <a:ext cx="3432625" cy="511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Hagrid" pitchFamily="2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49E6F7-951C-AD4C-82FE-8010DB80C6A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85132" y="2340613"/>
            <a:ext cx="3432625" cy="34061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Texto</a:t>
            </a:r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08F5CA0-40F7-C347-87A2-99AA2D27D11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5132" y="1562230"/>
            <a:ext cx="3432625" cy="5114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2"/>
                </a:solidFill>
                <a:latin typeface="Hagrid" pitchFamily="2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Subtítulo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59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  <p15:guide id="2" pos="384">
          <p15:clr>
            <a:srgbClr val="FBAE40"/>
          </p15:clr>
        </p15:guide>
        <p15:guide id="3" pos="7296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82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3594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821" r:id="rId2"/>
    <p:sldLayoutId id="2147483732" r:id="rId3"/>
    <p:sldLayoutId id="2147483733" r:id="rId4"/>
    <p:sldLayoutId id="2147483734" r:id="rId5"/>
    <p:sldLayoutId id="2147483736" r:id="rId6"/>
    <p:sldLayoutId id="2147483739" r:id="rId7"/>
    <p:sldLayoutId id="2147483740" r:id="rId8"/>
    <p:sldLayoutId id="2147483742" r:id="rId9"/>
    <p:sldLayoutId id="2147483743" r:id="rId10"/>
    <p:sldLayoutId id="2147483741" r:id="rId11"/>
    <p:sldLayoutId id="2147483745" r:id="rId12"/>
    <p:sldLayoutId id="2147483746" r:id="rId13"/>
    <p:sldLayoutId id="2147483747" r:id="rId14"/>
    <p:sldLayoutId id="2147483748" r:id="rId15"/>
    <p:sldLayoutId id="2147483822" r:id="rId16"/>
    <p:sldLayoutId id="2147483749" r:id="rId17"/>
    <p:sldLayoutId id="2147483750" r:id="rId18"/>
    <p:sldLayoutId id="2147483771" r:id="rId19"/>
    <p:sldLayoutId id="2147483772" r:id="rId20"/>
    <p:sldLayoutId id="2147483773" r:id="rId21"/>
    <p:sldLayoutId id="2147483774" r:id="rId22"/>
    <p:sldLayoutId id="2147483775" r:id="rId23"/>
    <p:sldLayoutId id="2147483776" r:id="rId24"/>
    <p:sldLayoutId id="2147483768" r:id="rId25"/>
    <p:sldLayoutId id="2147483778" r:id="rId26"/>
    <p:sldLayoutId id="2147483751" r:id="rId27"/>
    <p:sldLayoutId id="2147483752" r:id="rId28"/>
    <p:sldLayoutId id="2147483753" r:id="rId29"/>
    <p:sldLayoutId id="2147483759" r:id="rId30"/>
    <p:sldLayoutId id="2147483758" r:id="rId31"/>
    <p:sldLayoutId id="2147483757" r:id="rId32"/>
    <p:sldLayoutId id="2147483760" r:id="rId33"/>
    <p:sldLayoutId id="2147483761" r:id="rId34"/>
    <p:sldLayoutId id="2147483762" r:id="rId35"/>
    <p:sldLayoutId id="2147483763" r:id="rId36"/>
    <p:sldLayoutId id="2147483764" r:id="rId37"/>
    <p:sldLayoutId id="2147483765" r:id="rId38"/>
    <p:sldLayoutId id="2147483766" r:id="rId39"/>
    <p:sldLayoutId id="2147483769" r:id="rId40"/>
    <p:sldLayoutId id="2147483770" r:id="rId41"/>
    <p:sldLayoutId id="2147483801" r:id="rId42"/>
    <p:sldLayoutId id="2147483815" r:id="rId43"/>
    <p:sldLayoutId id="2147483816" r:id="rId44"/>
    <p:sldLayoutId id="2147483818" r:id="rId45"/>
    <p:sldLayoutId id="2147483817" r:id="rId46"/>
    <p:sldLayoutId id="2147483823" r:id="rId47"/>
    <p:sldLayoutId id="2147483824" r:id="rId4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3" Type="http://schemas.openxmlformats.org/officeDocument/2006/relationships/chart" Target="../charts/chart3.xml"/><Relationship Id="rId7" Type="http://schemas.openxmlformats.org/officeDocument/2006/relationships/image" Target="../media/image73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1.sv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2.png"/><Relationship Id="rId11" Type="http://schemas.openxmlformats.org/officeDocument/2006/relationships/chart" Target="../charts/chart4.xml"/><Relationship Id="rId5" Type="http://schemas.openxmlformats.org/officeDocument/2006/relationships/image" Target="../media/image71.png"/><Relationship Id="rId15" Type="http://schemas.openxmlformats.org/officeDocument/2006/relationships/image" Target="../media/image80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7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rryhouse.com.br/" TargetMode="Externa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0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9.png"/><Relationship Id="rId5" Type="http://schemas.openxmlformats.org/officeDocument/2006/relationships/slideLayout" Target="../slideLayouts/slideLayout22.xml"/><Relationship Id="rId4" Type="http://schemas.openxmlformats.org/officeDocument/2006/relationships/video" Target="../media/media2.mp4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715FA-2674-F742-BCB3-D99FE0457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072" y="5098067"/>
            <a:ext cx="7567851" cy="1089529"/>
          </a:xfr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PE" sz="3600" b="1" dirty="0" err="1">
                <a:latin typeface="Candara"/>
              </a:rPr>
              <a:t>Comercialização</a:t>
            </a:r>
            <a:r>
              <a:rPr lang="es-PE" sz="3600" b="1" dirty="0">
                <a:latin typeface="Candara"/>
              </a:rPr>
              <a:t> de </a:t>
            </a:r>
            <a:r>
              <a:rPr lang="es-PE" sz="3600" b="1" dirty="0" err="1">
                <a:latin typeface="Candara"/>
              </a:rPr>
              <a:t>Berries</a:t>
            </a:r>
            <a:br>
              <a:rPr lang="es-PE" sz="3600" b="1" noProof="0" dirty="0"/>
            </a:br>
            <a:endParaRPr lang="es-PE" sz="3600" b="1" noProof="0" dirty="0">
              <a:latin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524122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E7525-4A6F-E360-B18F-6B091C10E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C28BF326-E105-6B35-7775-5D37E6406697}"/>
              </a:ext>
            </a:extLst>
          </p:cNvPr>
          <p:cNvSpPr txBox="1">
            <a:spLocks/>
          </p:cNvSpPr>
          <p:nvPr/>
        </p:nvSpPr>
        <p:spPr>
          <a:xfrm>
            <a:off x="492871" y="433421"/>
            <a:ext cx="7567851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>
                <a:latin typeface="Candara"/>
              </a:rPr>
              <a:t>Pedro Ismael</a:t>
            </a: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0954CCB9-410D-4791-A4AE-3127B2E250B6}"/>
              </a:ext>
            </a:extLst>
          </p:cNvPr>
          <p:cNvCxnSpPr/>
          <p:nvPr/>
        </p:nvCxnSpPr>
        <p:spPr>
          <a:xfrm>
            <a:off x="492871" y="1024352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5BB37C52-7225-D9EE-9666-962DB8407EFC}"/>
              </a:ext>
            </a:extLst>
          </p:cNvPr>
          <p:cNvSpPr txBox="1"/>
          <p:nvPr/>
        </p:nvSpPr>
        <p:spPr>
          <a:xfrm>
            <a:off x="493992" y="1473052"/>
            <a:ext cx="5699979" cy="44012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MX" dirty="0" err="1">
                <a:latin typeface="Candara"/>
              </a:rPr>
              <a:t>Engenheiro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agronomo</a:t>
            </a:r>
            <a:r>
              <a:rPr lang="es-MX" dirty="0">
                <a:latin typeface="Candara"/>
              </a:rPr>
              <a:t> e administrador de empresas.</a:t>
            </a:r>
            <a:endParaRPr lang="es-MX" dirty="0">
              <a:latin typeface="Candara" panose="020E0502030303020204" pitchFamily="34" charset="0"/>
            </a:endParaRPr>
          </a:p>
          <a:p>
            <a:r>
              <a:rPr lang="es-MX" dirty="0">
                <a:latin typeface="Candara"/>
              </a:rPr>
              <a:t>Casado 31 anos.</a:t>
            </a:r>
            <a:endParaRPr lang="es-MX" dirty="0">
              <a:latin typeface="Candara" panose="020E0502030303020204" pitchFamily="34" charset="0"/>
            </a:endParaRPr>
          </a:p>
          <a:p>
            <a:endParaRPr lang="es-MX" dirty="0">
              <a:latin typeface="Candara" panose="020E0502030303020204" pitchFamily="34" charset="0"/>
            </a:endParaRPr>
          </a:p>
          <a:p>
            <a:r>
              <a:rPr lang="es-MX" dirty="0">
                <a:latin typeface="Candara"/>
              </a:rPr>
              <a:t>Inicio de </a:t>
            </a:r>
            <a:r>
              <a:rPr lang="es-MX" dirty="0" err="1">
                <a:latin typeface="Candara"/>
              </a:rPr>
              <a:t>trabalho</a:t>
            </a:r>
            <a:r>
              <a:rPr lang="es-MX" dirty="0">
                <a:latin typeface="Candara"/>
              </a:rPr>
              <a:t> no campo de </a:t>
            </a:r>
            <a:r>
              <a:rPr lang="es-MX" dirty="0" err="1">
                <a:latin typeface="Candara"/>
              </a:rPr>
              <a:t>framboesas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aos</a:t>
            </a:r>
            <a:r>
              <a:rPr lang="es-MX" dirty="0">
                <a:latin typeface="Candara"/>
              </a:rPr>
              <a:t> 13 anos</a:t>
            </a:r>
            <a:br>
              <a:rPr lang="es-MX" dirty="0">
                <a:latin typeface="Candara"/>
              </a:rPr>
            </a:br>
            <a:r>
              <a:rPr lang="es-MX" dirty="0" err="1">
                <a:latin typeface="Candara"/>
              </a:rPr>
              <a:t>Mirtilos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aos</a:t>
            </a:r>
            <a:r>
              <a:rPr lang="es-MX" dirty="0">
                <a:latin typeface="Candara"/>
              </a:rPr>
              <a:t> 14 anos de </a:t>
            </a:r>
            <a:r>
              <a:rPr lang="es-MX" dirty="0" err="1">
                <a:latin typeface="Candara"/>
              </a:rPr>
              <a:t>idade</a:t>
            </a:r>
            <a:r>
              <a:rPr lang="es-MX" dirty="0">
                <a:latin typeface="Candara"/>
              </a:rPr>
              <a:t>.</a:t>
            </a:r>
            <a:br>
              <a:rPr lang="es-MX" dirty="0">
                <a:latin typeface="Candara"/>
              </a:rPr>
            </a:br>
            <a:endParaRPr lang="es-MX" dirty="0">
              <a:latin typeface="Candara" panose="020E0502030303020204" pitchFamily="34" charset="0"/>
            </a:endParaRPr>
          </a:p>
          <a:p>
            <a:r>
              <a:rPr lang="es-MX" dirty="0" err="1">
                <a:latin typeface="Candara"/>
              </a:rPr>
              <a:t>Iniciei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minha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carreira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pós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universidade</a:t>
            </a:r>
            <a:r>
              <a:rPr lang="es-MX" dirty="0">
                <a:latin typeface="Candara"/>
              </a:rPr>
              <a:t>  </a:t>
            </a:r>
            <a:r>
              <a:rPr lang="es-MX" dirty="0" err="1">
                <a:latin typeface="Candara"/>
              </a:rPr>
              <a:t>aos</a:t>
            </a:r>
            <a:r>
              <a:rPr lang="es-MX" dirty="0">
                <a:latin typeface="Candara"/>
              </a:rPr>
              <a:t> 21 anos no Chile  </a:t>
            </a:r>
            <a:r>
              <a:rPr lang="es-MX" dirty="0" err="1">
                <a:latin typeface="Candara"/>
              </a:rPr>
              <a:t>trabalhando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na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Hortifrut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com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morangos</a:t>
            </a:r>
            <a:r>
              <a:rPr lang="es-MX" dirty="0">
                <a:latin typeface="Candara"/>
              </a:rPr>
              <a:t> em 2015. </a:t>
            </a:r>
            <a:endParaRPr lang="es-MX" dirty="0">
              <a:latin typeface="Candara" panose="020E0502030303020204" pitchFamily="34" charset="0"/>
            </a:endParaRPr>
          </a:p>
          <a:p>
            <a:endParaRPr lang="es-MX" dirty="0">
              <a:latin typeface="Candara" panose="020E0502030303020204" pitchFamily="34" charset="0"/>
            </a:endParaRPr>
          </a:p>
          <a:p>
            <a:r>
              <a:rPr lang="es-MX" dirty="0" err="1">
                <a:latin typeface="Candara"/>
              </a:rPr>
              <a:t>Trilhei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carreira</a:t>
            </a:r>
            <a:r>
              <a:rPr lang="es-MX" dirty="0">
                <a:latin typeface="Candara"/>
              </a:rPr>
              <a:t> corporativa de </a:t>
            </a:r>
            <a:r>
              <a:rPr lang="es-MX" dirty="0" err="1">
                <a:latin typeface="Candara"/>
              </a:rPr>
              <a:t>estagiario</a:t>
            </a:r>
            <a:r>
              <a:rPr lang="es-MX" dirty="0">
                <a:latin typeface="Candara"/>
              </a:rPr>
              <a:t> a gerencia de </a:t>
            </a:r>
            <a:r>
              <a:rPr lang="es-MX" dirty="0" err="1">
                <a:latin typeface="Candara"/>
              </a:rPr>
              <a:t>produção</a:t>
            </a:r>
            <a:r>
              <a:rPr lang="es-MX" dirty="0">
                <a:latin typeface="Candara"/>
              </a:rPr>
              <a:t> da empresa </a:t>
            </a:r>
            <a:r>
              <a:rPr lang="es-MX" dirty="0" err="1">
                <a:latin typeface="Candara"/>
              </a:rPr>
              <a:t>Hortifrut</a:t>
            </a:r>
            <a:r>
              <a:rPr lang="es-MX" dirty="0">
                <a:latin typeface="Candara"/>
              </a:rPr>
              <a:t> (</a:t>
            </a:r>
            <a:r>
              <a:rPr lang="es-MX" dirty="0" err="1">
                <a:latin typeface="Candara"/>
              </a:rPr>
              <a:t>Berrygood</a:t>
            </a:r>
            <a:r>
              <a:rPr lang="es-MX" dirty="0">
                <a:latin typeface="Candara"/>
              </a:rPr>
              <a:t>) no Brasil.</a:t>
            </a:r>
            <a:endParaRPr lang="es-MX" dirty="0">
              <a:latin typeface="Candara" panose="020E0502030303020204" pitchFamily="34" charset="0"/>
            </a:endParaRPr>
          </a:p>
          <a:p>
            <a:endParaRPr lang="es-MX" dirty="0">
              <a:latin typeface="Candara" panose="020E0502030303020204" pitchFamily="34" charset="0"/>
            </a:endParaRPr>
          </a:p>
          <a:p>
            <a:r>
              <a:rPr lang="es-MX" dirty="0" err="1">
                <a:latin typeface="Candara"/>
              </a:rPr>
              <a:t>Sou</a:t>
            </a:r>
            <a:r>
              <a:rPr lang="es-MX" dirty="0">
                <a:latin typeface="Candara"/>
              </a:rPr>
              <a:t> propietario de </a:t>
            </a:r>
            <a:r>
              <a:rPr lang="es-MX" dirty="0" err="1">
                <a:latin typeface="Candara"/>
              </a:rPr>
              <a:t>uma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vinicola</a:t>
            </a:r>
            <a:r>
              <a:rPr lang="es-MX" dirty="0">
                <a:latin typeface="Candara"/>
              </a:rPr>
              <a:t> em São Bento do Sapucai, é a </a:t>
            </a:r>
            <a:r>
              <a:rPr lang="es-MX" dirty="0" err="1">
                <a:latin typeface="Candara"/>
              </a:rPr>
              <a:t>vinicola</a:t>
            </a:r>
            <a:r>
              <a:rPr lang="es-MX" dirty="0">
                <a:latin typeface="Candara"/>
              </a:rPr>
              <a:t> </a:t>
            </a:r>
            <a:r>
              <a:rPr lang="es-MX" dirty="0" err="1">
                <a:latin typeface="Candara"/>
              </a:rPr>
              <a:t>mais</a:t>
            </a:r>
            <a:r>
              <a:rPr lang="es-MX" dirty="0">
                <a:latin typeface="Candara"/>
              </a:rPr>
              <a:t> alta do Brasil</a:t>
            </a:r>
            <a:endParaRPr lang="es-MX" dirty="0">
              <a:latin typeface="Candara" panose="020E0502030303020204" pitchFamily="34" charset="0"/>
            </a:endParaRPr>
          </a:p>
          <a:p>
            <a:endParaRPr lang="es-MX" sz="1400" dirty="0">
              <a:latin typeface="Candara" panose="020E0502030303020204" pitchFamily="34" charset="0"/>
            </a:endParaRPr>
          </a:p>
          <a:p>
            <a:endParaRPr lang="es-MX" sz="1400" b="1" dirty="0">
              <a:latin typeface="Candara" panose="020E0502030303020204" pitchFamily="34" charset="0"/>
            </a:endParaRPr>
          </a:p>
        </p:txBody>
      </p:sp>
      <p:pic>
        <p:nvPicPr>
          <p:cNvPr id="3" name="Imagem 2" descr="Código QR&#10;&#10;O conteúdo gerado por IA pode estar incorreto.">
            <a:extLst>
              <a:ext uri="{FF2B5EF4-FFF2-40B4-BE49-F238E27FC236}">
                <a16:creationId xmlns:a16="http://schemas.microsoft.com/office/drawing/2014/main" id="{C3EDE106-59CA-841C-A41F-B42BEDAC4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112" y="3890204"/>
            <a:ext cx="2307883" cy="200179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8F60CF6-5066-FAB9-0284-B10AEE8D6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589" y="3890204"/>
            <a:ext cx="2019411" cy="199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30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4D223A7C-3F35-2C9D-7AB4-EB95B5C60A85}"/>
              </a:ext>
            </a:extLst>
          </p:cNvPr>
          <p:cNvSpPr txBox="1">
            <a:spLocks/>
          </p:cNvSpPr>
          <p:nvPr/>
        </p:nvSpPr>
        <p:spPr>
          <a:xfrm>
            <a:off x="492871" y="433421"/>
            <a:ext cx="7567851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 err="1">
                <a:latin typeface="Candara" panose="020E0502030303020204" pitchFamily="34" charset="0"/>
              </a:rPr>
              <a:t>Hortifrut</a:t>
            </a:r>
            <a:endParaRPr lang="es-PE" sz="3600" b="1" dirty="0">
              <a:latin typeface="Candara" panose="020E0502030303020204" pitchFamily="34" charset="0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043467DD-6E54-0084-F88E-337C13C3C2B0}"/>
              </a:ext>
            </a:extLst>
          </p:cNvPr>
          <p:cNvCxnSpPr/>
          <p:nvPr/>
        </p:nvCxnSpPr>
        <p:spPr>
          <a:xfrm>
            <a:off x="492871" y="1024352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5C28A0EB-3789-E657-65CB-AAF74636E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14" y="1785652"/>
            <a:ext cx="8060376" cy="4082335"/>
          </a:xfrm>
          <a:prstGeom prst="rect">
            <a:avLst/>
          </a:prstGeom>
        </p:spPr>
      </p:pic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C9207109-FCDA-B41F-F5EF-6B4A01901105}"/>
              </a:ext>
            </a:extLst>
          </p:cNvPr>
          <p:cNvSpPr txBox="1">
            <a:spLocks/>
          </p:cNvSpPr>
          <p:nvPr/>
        </p:nvSpPr>
        <p:spPr>
          <a:xfrm>
            <a:off x="212914" y="1785652"/>
            <a:ext cx="3102655" cy="42012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pt-BR" sz="1800" b="1" dirty="0"/>
              <a:t>Líder mundial </a:t>
            </a:r>
            <a:r>
              <a:rPr lang="pt-BR" sz="1800" dirty="0"/>
              <a:t>em vendas de mirtilos e </a:t>
            </a:r>
            <a:r>
              <a:rPr lang="pt-BR" sz="1800" dirty="0" err="1"/>
              <a:t>berries</a:t>
            </a:r>
            <a:r>
              <a:rPr lang="pt-BR" sz="1800" dirty="0"/>
              <a:t>.</a:t>
            </a:r>
          </a:p>
          <a:p>
            <a:pPr marL="285750" indent="-285750">
              <a:buFontTx/>
              <a:buChar char="-"/>
            </a:pPr>
            <a:r>
              <a:rPr lang="pt-BR" sz="1800" dirty="0"/>
              <a:t>Execução de </a:t>
            </a:r>
            <a:r>
              <a:rPr lang="pt-BR" sz="1800" b="1" dirty="0"/>
              <a:t>projetos de renovação varietal de mirtilos</a:t>
            </a:r>
            <a:r>
              <a:rPr lang="pt-BR" sz="1800" dirty="0"/>
              <a:t> no Peru, Chile, Brasil, México e China.</a:t>
            </a:r>
          </a:p>
          <a:p>
            <a:pPr marL="285750" indent="-285750">
              <a:buFontTx/>
              <a:buChar char="-"/>
            </a:pPr>
            <a:r>
              <a:rPr lang="pt-BR" sz="1800" dirty="0"/>
              <a:t> Investimento em </a:t>
            </a:r>
            <a:r>
              <a:rPr lang="pt-BR" sz="1800" b="1" dirty="0"/>
              <a:t>desenvolvimento varietal </a:t>
            </a:r>
            <a:r>
              <a:rPr lang="pt-BR" sz="1800" dirty="0"/>
              <a:t>desde 2003. </a:t>
            </a:r>
          </a:p>
          <a:p>
            <a:pPr marL="285750" indent="-285750">
              <a:buFontTx/>
              <a:buChar char="-"/>
            </a:pPr>
            <a:r>
              <a:rPr lang="pt-BR" sz="1800" dirty="0"/>
              <a:t>Mais de </a:t>
            </a:r>
            <a:r>
              <a:rPr lang="pt-BR" sz="1800" b="1" dirty="0"/>
              <a:t>55 variedades patenteadas</a:t>
            </a:r>
            <a:r>
              <a:rPr lang="pt-BR" sz="1800" dirty="0"/>
              <a:t>.</a:t>
            </a:r>
          </a:p>
          <a:p>
            <a:pPr marL="285750" indent="-285750">
              <a:buFontTx/>
              <a:buChar char="-"/>
            </a:pPr>
            <a:r>
              <a:rPr lang="pt-BR" sz="1800" dirty="0"/>
              <a:t> </a:t>
            </a:r>
            <a:r>
              <a:rPr lang="pt-BR" sz="1800" b="1" dirty="0"/>
              <a:t>Desenvolvimento contínuo de novas variedades </a:t>
            </a:r>
            <a:r>
              <a:rPr lang="pt-BR" sz="1800" dirty="0"/>
              <a:t>de </a:t>
            </a:r>
            <a:r>
              <a:rPr lang="pt-BR" sz="1800" dirty="0" err="1"/>
              <a:t>berries</a:t>
            </a:r>
            <a:r>
              <a:rPr lang="pt-BR" sz="1800" dirty="0"/>
              <a:t>. </a:t>
            </a:r>
            <a:endParaRPr lang="es-419" sz="1800" dirty="0"/>
          </a:p>
        </p:txBody>
      </p:sp>
      <p:sp>
        <p:nvSpPr>
          <p:cNvPr id="5" name="Freeform 26">
            <a:extLst>
              <a:ext uri="{FF2B5EF4-FFF2-40B4-BE49-F238E27FC236}">
                <a16:creationId xmlns:a16="http://schemas.microsoft.com/office/drawing/2014/main" id="{8EB9D3E5-659A-59A4-5E7B-6CEF77B5E371}"/>
              </a:ext>
            </a:extLst>
          </p:cNvPr>
          <p:cNvSpPr/>
          <p:nvPr/>
        </p:nvSpPr>
        <p:spPr>
          <a:xfrm>
            <a:off x="8971476" y="122962"/>
            <a:ext cx="975968" cy="854694"/>
          </a:xfrm>
          <a:custGeom>
            <a:avLst/>
            <a:gdLst/>
            <a:ahLst/>
            <a:cxnLst/>
            <a:rect l="l" t="t" r="r" b="b"/>
            <a:pathLst>
              <a:path w="5411909" h="5252309">
                <a:moveTo>
                  <a:pt x="0" y="0"/>
                </a:moveTo>
                <a:lnTo>
                  <a:pt x="5411910" y="0"/>
                </a:lnTo>
                <a:lnTo>
                  <a:pt x="5411910" y="5252308"/>
                </a:lnTo>
                <a:lnTo>
                  <a:pt x="0" y="5252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701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4D223A7C-3F35-2C9D-7AB4-EB95B5C60A85}"/>
              </a:ext>
            </a:extLst>
          </p:cNvPr>
          <p:cNvSpPr txBox="1">
            <a:spLocks/>
          </p:cNvSpPr>
          <p:nvPr/>
        </p:nvSpPr>
        <p:spPr>
          <a:xfrm>
            <a:off x="492871" y="433421"/>
            <a:ext cx="7567851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>
                <a:latin typeface="Candara" panose="020E0502030303020204" pitchFamily="34" charset="0"/>
              </a:rPr>
              <a:t>Agenda </a:t>
            </a: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043467DD-6E54-0084-F88E-337C13C3C2B0}"/>
              </a:ext>
            </a:extLst>
          </p:cNvPr>
          <p:cNvCxnSpPr/>
          <p:nvPr/>
        </p:nvCxnSpPr>
        <p:spPr>
          <a:xfrm>
            <a:off x="492871" y="1024352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39DC2BA7-A7BB-A9BE-5208-6B1FC99C86A6}"/>
              </a:ext>
            </a:extLst>
          </p:cNvPr>
          <p:cNvSpPr txBox="1"/>
          <p:nvPr/>
        </p:nvSpPr>
        <p:spPr>
          <a:xfrm>
            <a:off x="766135" y="1451281"/>
            <a:ext cx="5253037" cy="48013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AutoNum type="arabicPeriod"/>
            </a:pPr>
            <a:r>
              <a:rPr lang="es-MX" sz="2200" b="1" dirty="0">
                <a:latin typeface="Candara"/>
              </a:rPr>
              <a:t>Panorama global</a:t>
            </a:r>
            <a:endParaRPr lang="es-MX" sz="2200" b="1" dirty="0">
              <a:latin typeface="Candara" panose="020E0502030303020204" pitchFamily="34" charset="0"/>
            </a:endParaRPr>
          </a:p>
          <a:p>
            <a:r>
              <a:rPr lang="es-MX" sz="2200" dirty="0">
                <a:latin typeface="Candara"/>
              </a:rPr>
              <a:t>	✔ </a:t>
            </a:r>
            <a:r>
              <a:rPr lang="es-MX" sz="2200" dirty="0" err="1">
                <a:latin typeface="Candara"/>
              </a:rPr>
              <a:t>Volumes</a:t>
            </a:r>
            <a:r>
              <a:rPr lang="es-MX" sz="2200" dirty="0">
                <a:latin typeface="Candara"/>
              </a:rPr>
              <a:t> e </a:t>
            </a:r>
            <a:r>
              <a:rPr lang="es-MX" sz="2200" dirty="0" err="1">
                <a:latin typeface="Candara"/>
              </a:rPr>
              <a:t>preços</a:t>
            </a:r>
            <a:br>
              <a:rPr lang="es-MX" sz="2200" dirty="0">
                <a:latin typeface="Candara" panose="020E0502030303020204" pitchFamily="34" charset="0"/>
              </a:rPr>
            </a:br>
            <a:endParaRPr lang="es-MX" sz="2200" dirty="0">
              <a:latin typeface="Candara"/>
            </a:endParaRPr>
          </a:p>
          <a:p>
            <a:r>
              <a:rPr lang="es-MX" sz="2200" dirty="0">
                <a:latin typeface="Candara"/>
              </a:rPr>
              <a:t>	✔ </a:t>
            </a:r>
            <a:r>
              <a:rPr lang="es-MX" sz="2200" dirty="0" err="1">
                <a:latin typeface="Candara"/>
              </a:rPr>
              <a:t>Principais</a:t>
            </a:r>
            <a:r>
              <a:rPr lang="es-MX" sz="2200" dirty="0">
                <a:latin typeface="Candara"/>
              </a:rPr>
              <a:t> </a:t>
            </a:r>
            <a:r>
              <a:rPr lang="es-MX" sz="2200" dirty="0" err="1">
                <a:latin typeface="Candara"/>
              </a:rPr>
              <a:t>produtores</a:t>
            </a:r>
            <a:r>
              <a:rPr lang="es-MX" sz="2200" dirty="0">
                <a:latin typeface="Candara"/>
              </a:rPr>
              <a:t> </a:t>
            </a:r>
            <a:r>
              <a:rPr lang="es-MX" sz="2200" dirty="0" err="1">
                <a:latin typeface="Candara"/>
              </a:rPr>
              <a:t>globais</a:t>
            </a:r>
            <a:endParaRPr lang="es-MX" sz="2200" dirty="0" err="1">
              <a:latin typeface="Candara" panose="020E0502030303020204" pitchFamily="34" charset="0"/>
            </a:endParaRPr>
          </a:p>
          <a:p>
            <a:endParaRPr lang="es-MX" sz="2200" dirty="0">
              <a:latin typeface="Candara" panose="020E0502030303020204" pitchFamily="34" charset="0"/>
            </a:endParaRPr>
          </a:p>
          <a:p>
            <a:pPr marL="342900" indent="-342900">
              <a:buAutoNum type="arabicPeriod" startAt="2"/>
            </a:pPr>
            <a:r>
              <a:rPr lang="es-MX" sz="2200" b="1" dirty="0">
                <a:latin typeface="Candara"/>
              </a:rPr>
              <a:t>Panorama nacional</a:t>
            </a:r>
            <a:endParaRPr lang="es-MX" sz="2200" b="1" dirty="0">
              <a:latin typeface="Candara" panose="020E0502030303020204" pitchFamily="34" charset="0"/>
            </a:endParaRPr>
          </a:p>
          <a:p>
            <a:r>
              <a:rPr lang="es-MX" sz="2200" dirty="0">
                <a:latin typeface="Candara"/>
              </a:rPr>
              <a:t>	</a:t>
            </a:r>
          </a:p>
          <a:p>
            <a:endParaRPr lang="es-MX" sz="2200" dirty="0">
              <a:latin typeface="Candara"/>
            </a:endParaRPr>
          </a:p>
          <a:p>
            <a:pPr marL="342900" indent="-342900">
              <a:buAutoNum type="arabicPeriod" startAt="3"/>
            </a:pPr>
            <a:r>
              <a:rPr lang="es-MX" sz="2200" b="1" dirty="0" err="1">
                <a:latin typeface="Candara"/>
              </a:rPr>
              <a:t>Desafio</a:t>
            </a:r>
            <a:r>
              <a:rPr lang="es-MX" sz="2200" b="1" dirty="0">
                <a:latin typeface="Candara"/>
              </a:rPr>
              <a:t> Comercial</a:t>
            </a:r>
          </a:p>
          <a:p>
            <a:r>
              <a:rPr lang="es-MX" sz="2200" dirty="0">
                <a:latin typeface="Candara"/>
              </a:rPr>
              <a:t>	✔</a:t>
            </a:r>
            <a:r>
              <a:rPr lang="es-MX" sz="2200" dirty="0" err="1">
                <a:latin typeface="Candara"/>
              </a:rPr>
              <a:t>Qualidade</a:t>
            </a:r>
            <a:endParaRPr lang="es-MX" sz="2200" dirty="0">
              <a:latin typeface="Candara"/>
            </a:endParaRPr>
          </a:p>
          <a:p>
            <a:r>
              <a:rPr lang="es-MX" sz="2200" dirty="0">
                <a:latin typeface="Candara"/>
              </a:rPr>
              <a:t>            ✔</a:t>
            </a:r>
            <a:r>
              <a:rPr lang="es-MX" sz="2200" dirty="0" err="1">
                <a:latin typeface="Candara"/>
              </a:rPr>
              <a:t>Cadeia</a:t>
            </a:r>
            <a:r>
              <a:rPr lang="es-MX" sz="2200" dirty="0">
                <a:latin typeface="Candara"/>
              </a:rPr>
              <a:t> de frio</a:t>
            </a:r>
          </a:p>
          <a:p>
            <a:r>
              <a:rPr lang="es-MX" sz="2200" dirty="0">
                <a:latin typeface="Candara"/>
              </a:rPr>
              <a:t>            ✔</a:t>
            </a:r>
            <a:r>
              <a:rPr lang="es-MX" sz="2200" dirty="0" err="1">
                <a:latin typeface="Candara"/>
              </a:rPr>
              <a:t>Logistica</a:t>
            </a:r>
          </a:p>
          <a:p>
            <a:endParaRPr lang="es-MX" sz="1400" dirty="0">
              <a:latin typeface="Candara"/>
            </a:endParaRPr>
          </a:p>
          <a:p>
            <a:endParaRPr lang="es-MX" sz="1400" dirty="0">
              <a:solidFill>
                <a:srgbClr val="182589"/>
              </a:solidFill>
              <a:latin typeface="Candara"/>
            </a:endParaRPr>
          </a:p>
          <a:p>
            <a:endParaRPr lang="es-MX" sz="14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81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E9638-5730-FC81-5B8F-5E5EDB758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4E0B6F2D-3599-21AD-F2D6-84953CD9E2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s-CL" dirty="0">
                <a:latin typeface="Candara"/>
              </a:rPr>
              <a:t>Panorama Global</a:t>
            </a:r>
            <a:endParaRPr lang="es-C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8755B8-3F81-D8C5-4391-92B05EAF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2B6B-0CB3-394F-BEAE-E1DA5F81D928}" type="slidenum">
              <a:rPr lang="es-419" smtClean="0"/>
              <a:pPr/>
              <a:t>5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76121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DA9E6-BE78-D863-1AA1-9A48B83DB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2512533-1B3E-FCD7-D2F5-217862DC35B0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Panorama Global </a:t>
            </a:r>
            <a:r>
              <a:rPr lang="es-PE" sz="3600" b="1" dirty="0" err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Mirtilos</a:t>
            </a:r>
            <a:endParaRPr lang="es-PE" sz="3600" b="1" dirty="0">
              <a:solidFill>
                <a:srgbClr val="182589"/>
              </a:solidFill>
              <a:latin typeface="Candara" panose="020E05020303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7CF60E7-EB20-86BA-2AD1-59A5C8165AEB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04511A59-27A5-5E5B-4216-CB8295399F98}"/>
              </a:ext>
            </a:extLst>
          </p:cNvPr>
          <p:cNvSpPr txBox="1">
            <a:spLocks/>
          </p:cNvSpPr>
          <p:nvPr/>
        </p:nvSpPr>
        <p:spPr>
          <a:xfrm>
            <a:off x="7139796" y="4652445"/>
            <a:ext cx="4315506" cy="323566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400" b="1">
                <a:solidFill>
                  <a:schemeClr val="bg1"/>
                </a:solidFill>
                <a:latin typeface="Candara" panose="020E0502030303020204" pitchFamily="34" charset="0"/>
              </a:rPr>
              <a:t>HIGHLIGHTS  </a:t>
            </a:r>
          </a:p>
        </p:txBody>
      </p:sp>
      <p:sp>
        <p:nvSpPr>
          <p:cNvPr id="7" name="Marcador de texto 1">
            <a:extLst>
              <a:ext uri="{FF2B5EF4-FFF2-40B4-BE49-F238E27FC236}">
                <a16:creationId xmlns:a16="http://schemas.microsoft.com/office/drawing/2014/main" id="{D09A4A7D-C4C6-1FAB-C057-54A95DF10A35}"/>
              </a:ext>
            </a:extLst>
          </p:cNvPr>
          <p:cNvSpPr txBox="1">
            <a:spLocks/>
          </p:cNvSpPr>
          <p:nvPr/>
        </p:nvSpPr>
        <p:spPr>
          <a:xfrm>
            <a:off x="7139796" y="4976011"/>
            <a:ext cx="4315506" cy="1272111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AutoNum type="arabicPeriod"/>
            </a:pPr>
            <a:r>
              <a:rPr lang="es-ES" sz="1200" dirty="0" err="1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Crescimento</a:t>
            </a:r>
            <a:r>
              <a:rPr lang="es-ES" sz="1200" dirty="0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s-ES" sz="1200" dirty="0" err="1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sustentável</a:t>
            </a:r>
            <a:r>
              <a:rPr lang="es-ES" sz="1200" dirty="0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s-ES" sz="1200" dirty="0" err="1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ao</a:t>
            </a:r>
            <a:r>
              <a:rPr lang="es-ES" sz="1200" dirty="0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 longo dos anos;</a:t>
            </a:r>
            <a:endParaRPr lang="pt-BR" dirty="0">
              <a:solidFill>
                <a:srgbClr val="192689"/>
              </a:solidFill>
              <a:latin typeface="Century Gothic" panose="020F0302020204030204"/>
              <a:ea typeface="Times New Roman" panose="02020603050405020304" pitchFamily="18" charset="0"/>
              <a:cs typeface="Times New Roman"/>
            </a:endParaRPr>
          </a:p>
          <a:p>
            <a:pPr lvl="1">
              <a:buAutoNum type="arabicPeriod"/>
            </a:pPr>
            <a:endParaRPr lang="es-ES" sz="1200" dirty="0">
              <a:solidFill>
                <a:srgbClr val="192680"/>
              </a:solidFill>
              <a:latin typeface="Candara"/>
              <a:ea typeface="Times New Roman" panose="02020603050405020304" pitchFamily="18" charset="0"/>
              <a:cs typeface="Times New Roman"/>
            </a:endParaRPr>
          </a:p>
          <a:p>
            <a:pPr lvl="1">
              <a:buAutoNum type="arabicPeriod"/>
            </a:pPr>
            <a:r>
              <a:rPr lang="es-ES" sz="1200" dirty="0" err="1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Oportunidade</a:t>
            </a:r>
            <a:r>
              <a:rPr lang="es-ES" sz="1200" dirty="0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 de  aumento do consumo no Brasil;</a:t>
            </a:r>
          </a:p>
          <a:p>
            <a:pPr lvl="1">
              <a:buAutoNum type="arabicPeriod"/>
            </a:pPr>
            <a:endParaRPr lang="es-ES" sz="1200" dirty="0">
              <a:solidFill>
                <a:srgbClr val="192680"/>
              </a:solidFill>
              <a:latin typeface="Candara"/>
              <a:cs typeface="Times New Roman"/>
            </a:endParaRPr>
          </a:p>
          <a:p>
            <a:pPr lvl="1">
              <a:buAutoNum type="arabicPeriod"/>
            </a:pPr>
            <a:r>
              <a:rPr lang="es-ES" sz="1200" dirty="0" err="1">
                <a:solidFill>
                  <a:srgbClr val="192680"/>
                </a:solidFill>
                <a:latin typeface="Candara"/>
                <a:cs typeface="Times New Roman"/>
              </a:rPr>
              <a:t>Preços</a:t>
            </a:r>
            <a:r>
              <a:rPr lang="es-ES" sz="1200" dirty="0">
                <a:solidFill>
                  <a:srgbClr val="192680"/>
                </a:solidFill>
                <a:latin typeface="Candara"/>
                <a:cs typeface="Times New Roman"/>
              </a:rPr>
              <a:t> </a:t>
            </a:r>
            <a:r>
              <a:rPr lang="es-ES" sz="1200" dirty="0" err="1">
                <a:solidFill>
                  <a:srgbClr val="192680"/>
                </a:solidFill>
                <a:latin typeface="Candara"/>
                <a:cs typeface="Times New Roman"/>
              </a:rPr>
              <a:t>estáveis</a:t>
            </a:r>
            <a:r>
              <a:rPr lang="es-ES" sz="1200" dirty="0">
                <a:solidFill>
                  <a:srgbClr val="192680"/>
                </a:solidFill>
                <a:latin typeface="Candara"/>
                <a:cs typeface="Times New Roman"/>
              </a:rPr>
              <a:t> a nivel global </a:t>
            </a:r>
          </a:p>
        </p:txBody>
      </p:sp>
      <p:pic>
        <p:nvPicPr>
          <p:cNvPr id="2" name="Imagem 1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6DE48551-FED4-F03E-4F2D-27D6F2992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63" y="1548456"/>
            <a:ext cx="4543425" cy="2381250"/>
          </a:xfrm>
          <a:prstGeom prst="rect">
            <a:avLst/>
          </a:prstGeom>
        </p:spPr>
      </p:pic>
      <p:sp>
        <p:nvSpPr>
          <p:cNvPr id="3" name="Rectángulo 13">
            <a:extLst>
              <a:ext uri="{FF2B5EF4-FFF2-40B4-BE49-F238E27FC236}">
                <a16:creationId xmlns:a16="http://schemas.microsoft.com/office/drawing/2014/main" id="{0F81F15C-60EE-19AB-EB33-CAA88521CF82}"/>
              </a:ext>
            </a:extLst>
          </p:cNvPr>
          <p:cNvSpPr/>
          <p:nvPr/>
        </p:nvSpPr>
        <p:spPr>
          <a:xfrm>
            <a:off x="2728" y="1170593"/>
            <a:ext cx="4879854" cy="190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>
                <a:solidFill>
                  <a:schemeClr val="bg1"/>
                </a:solidFill>
                <a:latin typeface="Bodoni MT" panose="02070603080606020203" pitchFamily="18" charset="0"/>
              </a:rPr>
              <a:t>Global Blueberry </a:t>
            </a:r>
            <a:r>
              <a:rPr lang="en-US" sz="1100" b="1" dirty="0">
                <a:latin typeface="Bodoni MT" panose="02070603080606020203" pitchFamily="18" charset="0"/>
              </a:rPr>
              <a:t>Import Volumes and Average Prices</a:t>
            </a:r>
          </a:p>
        </p:txBody>
      </p:sp>
      <p:sp>
        <p:nvSpPr>
          <p:cNvPr id="10" name="Rectángulo 11">
            <a:extLst>
              <a:ext uri="{FF2B5EF4-FFF2-40B4-BE49-F238E27FC236}">
                <a16:creationId xmlns:a16="http://schemas.microsoft.com/office/drawing/2014/main" id="{9DEFC2DA-4CF6-4B68-8D02-C750F0AB0D7E}"/>
              </a:ext>
            </a:extLst>
          </p:cNvPr>
          <p:cNvSpPr/>
          <p:nvPr/>
        </p:nvSpPr>
        <p:spPr>
          <a:xfrm>
            <a:off x="6703782" y="1177906"/>
            <a:ext cx="4879854" cy="190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>
                <a:latin typeface="Bodoni MT" panose="02070603080606020203" pitchFamily="18" charset="0"/>
              </a:rPr>
              <a:t>Evolution and Projection of Demand for Blueberries in the World (kg M)</a:t>
            </a:r>
            <a:endParaRPr lang="es-ES" sz="1100" b="1" dirty="0">
              <a:latin typeface="Bodoni MT" panose="02070603080606020203" pitchFamily="18" charset="0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1EDDF295-FC0C-5E40-C121-5FE14CDCAD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767878"/>
              </p:ext>
            </p:extLst>
          </p:nvPr>
        </p:nvGraphicFramePr>
        <p:xfrm>
          <a:off x="6703781" y="1368706"/>
          <a:ext cx="4879852" cy="2495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ángulo 9">
            <a:extLst>
              <a:ext uri="{FF2B5EF4-FFF2-40B4-BE49-F238E27FC236}">
                <a16:creationId xmlns:a16="http://schemas.microsoft.com/office/drawing/2014/main" id="{F6F24EB6-1E67-E85F-6844-A17DAB556890}"/>
              </a:ext>
            </a:extLst>
          </p:cNvPr>
          <p:cNvSpPr/>
          <p:nvPr/>
        </p:nvSpPr>
        <p:spPr>
          <a:xfrm>
            <a:off x="226782" y="4259782"/>
            <a:ext cx="4879854" cy="190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>
                <a:latin typeface="Bodoni MT" panose="02070603080606020203" pitchFamily="18" charset="0"/>
              </a:rPr>
              <a:t>Blueberry Per Capita Consumption (kg by year)</a:t>
            </a:r>
            <a:endParaRPr lang="es-ES" sz="1100" b="1" dirty="0">
              <a:latin typeface="Bodoni MT" panose="02070603080606020203" pitchFamily="18" charset="0"/>
            </a:endParaRP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437B4735-79FC-3A00-C2F0-339CFA6F9A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4192622"/>
              </p:ext>
            </p:extLst>
          </p:nvPr>
        </p:nvGraphicFramePr>
        <p:xfrm>
          <a:off x="226776" y="4450583"/>
          <a:ext cx="4879854" cy="2232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99125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A72BF-52E2-4D51-02A4-8DAD44868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00A263-54A5-0691-E2DE-9E53AEEC46B1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Panorama </a:t>
            </a:r>
            <a:r>
              <a:rPr lang="es-PE" sz="3600" b="1" dirty="0" err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Principais</a:t>
            </a:r>
            <a:r>
              <a:rPr lang="es-PE" sz="3600" b="1" dirty="0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s-PE" sz="3600" b="1" dirty="0" err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Players</a:t>
            </a:r>
            <a:endParaRPr lang="es-PE" sz="3600" b="1" dirty="0">
              <a:solidFill>
                <a:srgbClr val="182589"/>
              </a:solidFill>
              <a:latin typeface="Candara" panose="020E05020303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1EF0B40-458B-836C-9778-89B6DB4BF21E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Imagem 5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84B045AE-B469-73A5-9B70-7BB8EFBF9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91" y="1260518"/>
            <a:ext cx="4297320" cy="5222532"/>
          </a:xfrm>
          <a:prstGeom prst="rect">
            <a:avLst/>
          </a:prstGeom>
        </p:spPr>
      </p:pic>
      <p:pic>
        <p:nvPicPr>
          <p:cNvPr id="7" name="Imagem 6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A24A2453-B9FF-AC7A-077B-9109926FD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34" y="1263477"/>
            <a:ext cx="4456413" cy="523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88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47AAC-947D-C8C1-11A3-B1E7862C6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9EDB779-65BF-202C-6B78-0762A8D6EE12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Panorama </a:t>
            </a:r>
            <a:r>
              <a:rPr lang="es-PE" sz="3600" b="1" dirty="0" err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Principais</a:t>
            </a:r>
            <a:r>
              <a:rPr lang="es-PE" sz="3600" b="1" dirty="0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s-PE" sz="3600" b="1" dirty="0" err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Players</a:t>
            </a:r>
            <a:r>
              <a:rPr lang="es-PE" sz="3600" b="1" dirty="0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s-PE" sz="3600" b="1" dirty="0" err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Peru</a:t>
            </a:r>
            <a:endParaRPr lang="es-PE" sz="3600" b="1" dirty="0">
              <a:solidFill>
                <a:srgbClr val="182589"/>
              </a:solidFill>
              <a:latin typeface="Candara" panose="020E05020303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DF5FD6A6-4B31-9396-2BCA-5E297004E9BF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Imagem 7" descr="Gráfico, Gráfico de bolhas&#10;&#10;O conteúdo gerado por IA pode estar incorreto.">
            <a:extLst>
              <a:ext uri="{FF2B5EF4-FFF2-40B4-BE49-F238E27FC236}">
                <a16:creationId xmlns:a16="http://schemas.microsoft.com/office/drawing/2014/main" id="{454ADCB1-A3B4-9260-DF33-579143C2A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18" y="1051611"/>
            <a:ext cx="4810125" cy="5619750"/>
          </a:xfrm>
          <a:prstGeom prst="rect">
            <a:avLst/>
          </a:prstGeom>
        </p:spPr>
      </p:pic>
      <p:pic>
        <p:nvPicPr>
          <p:cNvPr id="6" name="Imagem 5" descr="Gráfico, Gráfico de bolhas&#10;&#10;O conteúdo gerado por IA pode estar incorreto.">
            <a:extLst>
              <a:ext uri="{FF2B5EF4-FFF2-40B4-BE49-F238E27FC236}">
                <a16:creationId xmlns:a16="http://schemas.microsoft.com/office/drawing/2014/main" id="{5C639A03-3854-89D6-A68E-BDD174798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896" y="1050324"/>
            <a:ext cx="4805234" cy="5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97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6922D-15E8-9D1F-C760-7B69C7545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A5FB68-AE54-7DD0-4D36-D51AB18204FD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Panorama </a:t>
            </a:r>
            <a:r>
              <a:rPr lang="es-PE" sz="3600" b="1" dirty="0" err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Principais</a:t>
            </a:r>
            <a:r>
              <a:rPr lang="es-PE" sz="3600" b="1" dirty="0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s-PE" sz="3600" b="1" dirty="0" err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Players</a:t>
            </a:r>
            <a:r>
              <a:rPr lang="es-PE" sz="3600" b="1" dirty="0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s-PE" sz="3600" b="1" dirty="0" err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Peru</a:t>
            </a:r>
            <a:endParaRPr lang="es-PE" sz="3600" b="1" dirty="0">
              <a:solidFill>
                <a:srgbClr val="182589"/>
              </a:solidFill>
              <a:latin typeface="Candara" panose="020E05020303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32319B40-A052-A796-7A04-BD3C75906ED1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Imagem 5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AC3CC929-E3F6-0066-EBFC-7FFFF67FD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33" y="1209087"/>
            <a:ext cx="4394372" cy="5262434"/>
          </a:xfrm>
          <a:prstGeom prst="rect">
            <a:avLst/>
          </a:prstGeom>
        </p:spPr>
      </p:pic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C0DD29FB-D821-F2D2-E258-87891C28A422}"/>
              </a:ext>
            </a:extLst>
          </p:cNvPr>
          <p:cNvSpPr txBox="1">
            <a:spLocks/>
          </p:cNvSpPr>
          <p:nvPr/>
        </p:nvSpPr>
        <p:spPr>
          <a:xfrm>
            <a:off x="6683828" y="3429000"/>
            <a:ext cx="4315506" cy="323566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b="1" dirty="0">
                <a:solidFill>
                  <a:schemeClr val="bg1"/>
                </a:solidFill>
                <a:latin typeface="Candara" panose="020E0502030303020204" pitchFamily="34" charset="0"/>
              </a:rPr>
              <a:t>HIGHLIGHTS  </a:t>
            </a:r>
          </a:p>
        </p:txBody>
      </p:sp>
      <p:sp>
        <p:nvSpPr>
          <p:cNvPr id="11" name="Marcador de texto 1">
            <a:extLst>
              <a:ext uri="{FF2B5EF4-FFF2-40B4-BE49-F238E27FC236}">
                <a16:creationId xmlns:a16="http://schemas.microsoft.com/office/drawing/2014/main" id="{C5E91258-2082-036B-B18B-94BF09C775B1}"/>
              </a:ext>
            </a:extLst>
          </p:cNvPr>
          <p:cNvSpPr txBox="1">
            <a:spLocks/>
          </p:cNvSpPr>
          <p:nvPr/>
        </p:nvSpPr>
        <p:spPr>
          <a:xfrm>
            <a:off x="6683828" y="3752566"/>
            <a:ext cx="4315506" cy="1903700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AutoNum type="arabicPeriod"/>
            </a:pPr>
            <a:r>
              <a:rPr lang="es-ES" sz="1600" dirty="0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Principal competidor dos </a:t>
            </a:r>
            <a:r>
              <a:rPr lang="es-ES" sz="1600" dirty="0" err="1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produtores</a:t>
            </a:r>
            <a:r>
              <a:rPr lang="es-ES" sz="1600" dirty="0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 </a:t>
            </a:r>
            <a:r>
              <a:rPr lang="es-ES" sz="1600" dirty="0" err="1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locais</a:t>
            </a:r>
          </a:p>
          <a:p>
            <a:pPr lvl="1">
              <a:buAutoNum type="arabicPeriod"/>
            </a:pPr>
            <a:endParaRPr lang="es-ES" sz="1600" dirty="0">
              <a:solidFill>
                <a:srgbClr val="192680"/>
              </a:solidFill>
              <a:latin typeface="Candara"/>
              <a:ea typeface="Times New Roman" panose="02020603050405020304" pitchFamily="18" charset="0"/>
              <a:cs typeface="Times New Roman"/>
            </a:endParaRPr>
          </a:p>
          <a:p>
            <a:pPr lvl="1">
              <a:buAutoNum type="arabicPeriod"/>
            </a:pPr>
            <a:r>
              <a:rPr lang="es-ES" sz="1600" dirty="0" err="1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Preços</a:t>
            </a:r>
            <a:r>
              <a:rPr lang="es-ES" sz="1600" dirty="0">
                <a:solidFill>
                  <a:srgbClr val="192680"/>
                </a:solidFill>
                <a:latin typeface="Candara"/>
                <a:ea typeface="Times New Roman" panose="02020603050405020304" pitchFamily="18" charset="0"/>
                <a:cs typeface="Times New Roman"/>
              </a:rPr>
              <a:t> competitivos no pico</a:t>
            </a:r>
          </a:p>
          <a:p>
            <a:pPr lvl="1">
              <a:buAutoNum type="arabicPeriod"/>
            </a:pPr>
            <a:endParaRPr lang="es-ES" sz="1600" dirty="0">
              <a:solidFill>
                <a:srgbClr val="192680"/>
              </a:solidFill>
              <a:latin typeface="Candara"/>
              <a:cs typeface="Times New Roman"/>
            </a:endParaRPr>
          </a:p>
          <a:p>
            <a:pPr lvl="1">
              <a:buAutoNum type="arabicPeriod"/>
            </a:pPr>
            <a:r>
              <a:rPr lang="es-ES" sz="1600" dirty="0">
                <a:solidFill>
                  <a:srgbClr val="192680"/>
                </a:solidFill>
                <a:latin typeface="Candara"/>
                <a:cs typeface="Times New Roman"/>
              </a:rPr>
              <a:t> </a:t>
            </a:r>
            <a:r>
              <a:rPr lang="es-ES" sz="1600" dirty="0" err="1">
                <a:solidFill>
                  <a:srgbClr val="192680"/>
                </a:solidFill>
                <a:latin typeface="Candara"/>
                <a:cs typeface="Times New Roman"/>
              </a:rPr>
              <a:t>Qualidade</a:t>
            </a:r>
            <a:r>
              <a:rPr lang="es-ES" sz="1600" dirty="0">
                <a:solidFill>
                  <a:srgbClr val="192680"/>
                </a:solidFill>
                <a:latin typeface="Candara"/>
                <a:cs typeface="Times New Roman"/>
              </a:rPr>
              <a:t> de fruta excelente</a:t>
            </a:r>
          </a:p>
        </p:txBody>
      </p:sp>
    </p:spTree>
    <p:extLst>
      <p:ext uri="{BB962C8B-B14F-4D97-AF65-F5344CB8AC3E}">
        <p14:creationId xmlns:p14="http://schemas.microsoft.com/office/powerpoint/2010/main" val="4035048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EF5F9-D17D-B419-912B-CE1F07EAB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77042B8-F4BB-C4B7-6B72-79A54AF6DFD3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upo 3">
            <a:extLst>
              <a:ext uri="{FF2B5EF4-FFF2-40B4-BE49-F238E27FC236}">
                <a16:creationId xmlns:a16="http://schemas.microsoft.com/office/drawing/2014/main" id="{91E40A80-0A1F-99C6-B13D-DEDA89C9E4E3}"/>
              </a:ext>
            </a:extLst>
          </p:cNvPr>
          <p:cNvGrpSpPr/>
          <p:nvPr/>
        </p:nvGrpSpPr>
        <p:grpSpPr>
          <a:xfrm>
            <a:off x="5214967" y="3016069"/>
            <a:ext cx="2808606" cy="2407074"/>
            <a:chOff x="5214967" y="3016069"/>
            <a:chExt cx="2808606" cy="2407074"/>
          </a:xfrm>
        </p:grpSpPr>
        <p:sp>
          <p:nvSpPr>
            <p:cNvPr id="85" name="Segnaposto testo 3">
              <a:extLst>
                <a:ext uri="{FF2B5EF4-FFF2-40B4-BE49-F238E27FC236}">
                  <a16:creationId xmlns:a16="http://schemas.microsoft.com/office/drawing/2014/main" id="{8DD5706E-AB1D-60DA-37CF-A634B6F25FF7}"/>
                </a:ext>
              </a:extLst>
            </p:cNvPr>
            <p:cNvSpPr txBox="1">
              <a:spLocks/>
            </p:cNvSpPr>
            <p:nvPr/>
          </p:nvSpPr>
          <p:spPr>
            <a:xfrm>
              <a:off x="5495793" y="3892508"/>
              <a:ext cx="2166505" cy="153063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000" b="1" i="0" kern="1200">
                  <a:solidFill>
                    <a:srgbClr val="27034E"/>
                  </a:solidFill>
                  <a:latin typeface="Segoe UI Black" panose="020B0502040204020203" pitchFamily="34" charset="0"/>
                  <a:ea typeface="+mn-ea"/>
                  <a:cs typeface="Segoe UI Black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27034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6" name="Rettangolo con angoli arrotondati 11">
              <a:extLst>
                <a:ext uri="{FF2B5EF4-FFF2-40B4-BE49-F238E27FC236}">
                  <a16:creationId xmlns:a16="http://schemas.microsoft.com/office/drawing/2014/main" id="{7CE984C9-92A8-7757-A75A-547283BECC76}"/>
                </a:ext>
              </a:extLst>
            </p:cNvPr>
            <p:cNvSpPr/>
            <p:nvPr/>
          </p:nvSpPr>
          <p:spPr>
            <a:xfrm>
              <a:off x="5214967" y="4658198"/>
              <a:ext cx="1602399" cy="724662"/>
            </a:xfrm>
            <a:prstGeom prst="roundRect">
              <a:avLst>
                <a:gd name="adj" fmla="val 5636"/>
              </a:avLst>
            </a:prstGeom>
          </p:spPr>
          <p:txBody>
            <a:bodyPr vert="horz" lIns="0" tIns="0" rIns="0" bIns="0" rtlCol="0">
              <a:no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en-US" sz="1400">
                  <a:solidFill>
                    <a:srgbClr val="562D7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Households in Denmark</a:t>
              </a:r>
            </a:p>
          </p:txBody>
        </p:sp>
        <p:sp>
          <p:nvSpPr>
            <p:cNvPr id="87" name="TextBox 29">
              <a:extLst>
                <a:ext uri="{FF2B5EF4-FFF2-40B4-BE49-F238E27FC236}">
                  <a16:creationId xmlns:a16="http://schemas.microsoft.com/office/drawing/2014/main" id="{CDC988E3-EFE4-9F36-DEA0-64EC1FA713BC}"/>
                </a:ext>
              </a:extLst>
            </p:cNvPr>
            <p:cNvSpPr txBox="1"/>
            <p:nvPr/>
          </p:nvSpPr>
          <p:spPr>
            <a:xfrm>
              <a:off x="6723215" y="3016069"/>
              <a:ext cx="130035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>
                  <a:solidFill>
                    <a:srgbClr val="27034E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% of Households consuming berries</a:t>
              </a:r>
            </a:p>
          </p:txBody>
        </p:sp>
        <p:grpSp>
          <p:nvGrpSpPr>
            <p:cNvPr id="88" name="Grupo 177">
              <a:extLst>
                <a:ext uri="{FF2B5EF4-FFF2-40B4-BE49-F238E27FC236}">
                  <a16:creationId xmlns:a16="http://schemas.microsoft.com/office/drawing/2014/main" id="{A348740E-8435-A3D7-A188-BFC084AB6E99}"/>
                </a:ext>
              </a:extLst>
            </p:cNvPr>
            <p:cNvGrpSpPr/>
            <p:nvPr/>
          </p:nvGrpSpPr>
          <p:grpSpPr>
            <a:xfrm>
              <a:off x="4832863" y="3069108"/>
              <a:ext cx="2402011" cy="1808372"/>
              <a:chOff x="4832863" y="3069108"/>
              <a:chExt cx="2402011" cy="1808372"/>
            </a:xfrm>
          </p:grpSpPr>
          <p:graphicFrame>
            <p:nvGraphicFramePr>
              <p:cNvPr id="89" name="Chart 26">
                <a:extLst>
                  <a:ext uri="{FF2B5EF4-FFF2-40B4-BE49-F238E27FC236}">
                    <a16:creationId xmlns:a16="http://schemas.microsoft.com/office/drawing/2014/main" id="{F936145B-E969-C544-0FE5-73E6046DDDFD}"/>
                  </a:ext>
                </a:extLst>
              </p:cNvPr>
              <p:cNvGraphicFramePr/>
              <p:nvPr/>
            </p:nvGraphicFramePr>
            <p:xfrm>
              <a:off x="4832863" y="3069108"/>
              <a:ext cx="2402011" cy="180837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90" name="Rettangolo con angoli arrotondati 11">
                <a:extLst>
                  <a:ext uri="{FF2B5EF4-FFF2-40B4-BE49-F238E27FC236}">
                    <a16:creationId xmlns:a16="http://schemas.microsoft.com/office/drawing/2014/main" id="{49321788-1784-E95A-3829-C59B9E65B8FE}"/>
                  </a:ext>
                </a:extLst>
              </p:cNvPr>
              <p:cNvSpPr/>
              <p:nvPr/>
            </p:nvSpPr>
            <p:spPr>
              <a:xfrm>
                <a:off x="5056905" y="3689852"/>
                <a:ext cx="1956685" cy="724662"/>
              </a:xfrm>
              <a:prstGeom prst="roundRect">
                <a:avLst>
                  <a:gd name="adj" fmla="val 5636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it-IT" sz="1600" b="1">
                    <a:solidFill>
                      <a:srgbClr val="00206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2,7M</a:t>
                </a:r>
              </a:p>
            </p:txBody>
          </p:sp>
          <p:pic>
            <p:nvPicPr>
              <p:cNvPr id="91" name="Picture 6" descr="Bandera circular de Dinamarca PNG Imagenes gratis 2024 | PNG Universe">
                <a:extLst>
                  <a:ext uri="{FF2B5EF4-FFF2-40B4-BE49-F238E27FC236}">
                    <a16:creationId xmlns:a16="http://schemas.microsoft.com/office/drawing/2014/main" id="{E59EF214-A7CC-2F7B-FABA-3608AFB533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9568" y="3699950"/>
                <a:ext cx="323930" cy="2451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" name="Grupo 9">
            <a:extLst>
              <a:ext uri="{FF2B5EF4-FFF2-40B4-BE49-F238E27FC236}">
                <a16:creationId xmlns:a16="http://schemas.microsoft.com/office/drawing/2014/main" id="{B3ED1232-14D0-9F0C-9DC2-671A5F054B7E}"/>
              </a:ext>
            </a:extLst>
          </p:cNvPr>
          <p:cNvGrpSpPr/>
          <p:nvPr/>
        </p:nvGrpSpPr>
        <p:grpSpPr>
          <a:xfrm>
            <a:off x="378621" y="881540"/>
            <a:ext cx="4293908" cy="5769509"/>
            <a:chOff x="378621" y="881540"/>
            <a:chExt cx="4293908" cy="5769509"/>
          </a:xfrm>
        </p:grpSpPr>
        <p:sp>
          <p:nvSpPr>
            <p:cNvPr id="39" name="Rettangolo con angoli arrotondati 33">
              <a:extLst>
                <a:ext uri="{FF2B5EF4-FFF2-40B4-BE49-F238E27FC236}">
                  <a16:creationId xmlns:a16="http://schemas.microsoft.com/office/drawing/2014/main" id="{19C8AED2-9268-BF8F-FDB7-38454FFF0B43}"/>
                </a:ext>
              </a:extLst>
            </p:cNvPr>
            <p:cNvSpPr/>
            <p:nvPr/>
          </p:nvSpPr>
          <p:spPr>
            <a:xfrm>
              <a:off x="378621" y="881540"/>
              <a:ext cx="4293908" cy="5769509"/>
            </a:xfrm>
            <a:prstGeom prst="roundRect">
              <a:avLst>
                <a:gd name="adj" fmla="val 5636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ángulo: esquinas redondeadas 129">
              <a:extLst>
                <a:ext uri="{FF2B5EF4-FFF2-40B4-BE49-F238E27FC236}">
                  <a16:creationId xmlns:a16="http://schemas.microsoft.com/office/drawing/2014/main" id="{85B8073B-A1C2-3B2F-3B7C-04824FDE2E18}"/>
                </a:ext>
              </a:extLst>
            </p:cNvPr>
            <p:cNvSpPr/>
            <p:nvPr/>
          </p:nvSpPr>
          <p:spPr>
            <a:xfrm>
              <a:off x="2574443" y="2760371"/>
              <a:ext cx="1474357" cy="747759"/>
            </a:xfrm>
            <a:prstGeom prst="roundRect">
              <a:avLst/>
            </a:prstGeom>
            <a:noFill/>
            <a:ln w="38100">
              <a:solidFill>
                <a:srgbClr val="C029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Blues: 3,5K</a:t>
              </a:r>
            </a:p>
            <a:p>
              <a:pPr algn="ctr"/>
              <a:r>
                <a:rPr lang="en-GB" sz="1200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Rasp: 2,7K</a:t>
              </a:r>
            </a:p>
          </p:txBody>
        </p:sp>
        <p:sp>
          <p:nvSpPr>
            <p:cNvPr id="41" name="Segnaposto testo 3">
              <a:extLst>
                <a:ext uri="{FF2B5EF4-FFF2-40B4-BE49-F238E27FC236}">
                  <a16:creationId xmlns:a16="http://schemas.microsoft.com/office/drawing/2014/main" id="{EB4A15D9-88DB-3EFF-1898-6206D4C84B84}"/>
                </a:ext>
              </a:extLst>
            </p:cNvPr>
            <p:cNvSpPr txBox="1">
              <a:spLocks/>
            </p:cNvSpPr>
            <p:nvPr/>
          </p:nvSpPr>
          <p:spPr>
            <a:xfrm>
              <a:off x="2410043" y="2128476"/>
              <a:ext cx="2164683" cy="640602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000" b="1" i="0" kern="1200">
                  <a:solidFill>
                    <a:srgbClr val="27034E"/>
                  </a:solidFill>
                  <a:latin typeface="Segoe UI Black" panose="020B0502040204020203" pitchFamily="34" charset="0"/>
                  <a:ea typeface="+mn-ea"/>
                  <a:cs typeface="Segoe UI Black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400" b="0">
                  <a:latin typeface="Segoe UI"/>
                  <a:cs typeface="Segoe UI"/>
                </a:rPr>
                <a:t>Consumption x consumer</a:t>
              </a:r>
              <a:endParaRPr lang="en-US" sz="1400" b="0" i="0" u="none" strike="noStrike" kern="1200" cap="none" spc="0" normalizeH="0" baseline="0" noProof="0">
                <a:ln>
                  <a:noFill/>
                </a:ln>
                <a:solidFill>
                  <a:srgbClr val="27034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42" name="Group 65">
              <a:extLst>
                <a:ext uri="{FF2B5EF4-FFF2-40B4-BE49-F238E27FC236}">
                  <a16:creationId xmlns:a16="http://schemas.microsoft.com/office/drawing/2014/main" id="{538B5029-0D28-DC26-BAD3-AEB8472C2048}"/>
                </a:ext>
              </a:extLst>
            </p:cNvPr>
            <p:cNvGrpSpPr/>
            <p:nvPr/>
          </p:nvGrpSpPr>
          <p:grpSpPr>
            <a:xfrm>
              <a:off x="608606" y="986471"/>
              <a:ext cx="3951488" cy="5626094"/>
              <a:chOff x="608606" y="986471"/>
              <a:chExt cx="4176105" cy="5945902"/>
            </a:xfrm>
          </p:grpSpPr>
          <p:pic>
            <p:nvPicPr>
              <p:cNvPr id="47" name="Imagen 136">
                <a:extLst>
                  <a:ext uri="{FF2B5EF4-FFF2-40B4-BE49-F238E27FC236}">
                    <a16:creationId xmlns:a16="http://schemas.microsoft.com/office/drawing/2014/main" id="{29BE52E1-72EC-1F69-2D0B-675DA0BEA9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1873" t="8250" r="43133"/>
              <a:stretch/>
            </p:blipFill>
            <p:spPr>
              <a:xfrm>
                <a:off x="608606" y="986471"/>
                <a:ext cx="4176105" cy="5945902"/>
              </a:xfrm>
              <a:prstGeom prst="rect">
                <a:avLst/>
              </a:prstGeom>
            </p:spPr>
          </p:pic>
          <p:grpSp>
            <p:nvGrpSpPr>
              <p:cNvPr id="48" name="Grupo 137">
                <a:extLst>
                  <a:ext uri="{FF2B5EF4-FFF2-40B4-BE49-F238E27FC236}">
                    <a16:creationId xmlns:a16="http://schemas.microsoft.com/office/drawing/2014/main" id="{956599B9-F787-9765-617D-D8CE3CF43014}"/>
                  </a:ext>
                </a:extLst>
              </p:cNvPr>
              <p:cNvGrpSpPr/>
              <p:nvPr/>
            </p:nvGrpSpPr>
            <p:grpSpPr>
              <a:xfrm>
                <a:off x="854845" y="2029749"/>
                <a:ext cx="3754969" cy="4555500"/>
                <a:chOff x="854845" y="2029748"/>
                <a:chExt cx="842989" cy="1058343"/>
              </a:xfrm>
            </p:grpSpPr>
            <p:pic>
              <p:nvPicPr>
                <p:cNvPr id="50" name="Picture 108" descr="A red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FF7B605F-5564-87EB-A8D6-54F4BFAD22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99612" y="2757905"/>
                  <a:ext cx="130262" cy="120241"/>
                </a:xfrm>
                <a:prstGeom prst="rect">
                  <a:avLst/>
                </a:prstGeom>
              </p:spPr>
            </p:pic>
            <p:sp>
              <p:nvSpPr>
                <p:cNvPr id="51" name="CuadroTexto 387">
                  <a:extLst>
                    <a:ext uri="{FF2B5EF4-FFF2-40B4-BE49-F238E27FC236}">
                      <a16:creationId xmlns:a16="http://schemas.microsoft.com/office/drawing/2014/main" id="{0F8C0716-0320-DDEA-8DC2-EC4BA43D3E09}"/>
                    </a:ext>
                  </a:extLst>
                </p:cNvPr>
                <p:cNvSpPr txBox="1"/>
                <p:nvPr/>
              </p:nvSpPr>
              <p:spPr>
                <a:xfrm>
                  <a:off x="1020962" y="2791056"/>
                  <a:ext cx="292324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26%</a:t>
                  </a:r>
                </a:p>
              </p:txBody>
            </p:sp>
            <p:pic>
              <p:nvPicPr>
                <p:cNvPr id="52" name="Picture 108" descr="A red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D5E9367E-9624-AD7F-FC55-895E544DBB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1003" y="2975516"/>
                  <a:ext cx="121957" cy="112575"/>
                </a:xfrm>
                <a:prstGeom prst="rect">
                  <a:avLst/>
                </a:prstGeom>
              </p:spPr>
            </p:pic>
            <p:pic>
              <p:nvPicPr>
                <p:cNvPr id="53" name="Picture 76" descr="A blue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DA6AE292-64E8-1A4C-97AD-ED3F5DABA0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3679" y="2891876"/>
                  <a:ext cx="123315" cy="113829"/>
                </a:xfrm>
                <a:prstGeom prst="rect">
                  <a:avLst/>
                </a:prstGeom>
              </p:spPr>
            </p:pic>
            <p:sp>
              <p:nvSpPr>
                <p:cNvPr id="54" name="CuadroTexto 390">
                  <a:extLst>
                    <a:ext uri="{FF2B5EF4-FFF2-40B4-BE49-F238E27FC236}">
                      <a16:creationId xmlns:a16="http://schemas.microsoft.com/office/drawing/2014/main" id="{ABD91639-BB1F-454C-84BA-C34932E7CB2D}"/>
                    </a:ext>
                  </a:extLst>
                </p:cNvPr>
                <p:cNvSpPr txBox="1"/>
                <p:nvPr/>
              </p:nvSpPr>
              <p:spPr>
                <a:xfrm>
                  <a:off x="863634" y="2921215"/>
                  <a:ext cx="270906" cy="53627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15%</a:t>
                  </a:r>
                </a:p>
              </p:txBody>
            </p:sp>
            <p:sp>
              <p:nvSpPr>
                <p:cNvPr id="55" name="CuadroTexto 391">
                  <a:extLst>
                    <a:ext uri="{FF2B5EF4-FFF2-40B4-BE49-F238E27FC236}">
                      <a16:creationId xmlns:a16="http://schemas.microsoft.com/office/drawing/2014/main" id="{17EC53F4-01A6-63DC-F82A-D227E032C28E}"/>
                    </a:ext>
                  </a:extLst>
                </p:cNvPr>
                <p:cNvSpPr txBox="1"/>
                <p:nvPr/>
              </p:nvSpPr>
              <p:spPr>
                <a:xfrm>
                  <a:off x="854845" y="3006044"/>
                  <a:ext cx="270906" cy="53627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10%</a:t>
                  </a:r>
                </a:p>
              </p:txBody>
            </p:sp>
            <p:pic>
              <p:nvPicPr>
                <p:cNvPr id="56" name="Picture 76" descr="A blue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13D94B45-E156-1180-0661-C55B877898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90555" y="2654655"/>
                  <a:ext cx="137278" cy="126719"/>
                </a:xfrm>
                <a:prstGeom prst="rect">
                  <a:avLst/>
                </a:prstGeom>
              </p:spPr>
            </p:pic>
            <p:sp>
              <p:nvSpPr>
                <p:cNvPr id="57" name="CuadroTexto 393">
                  <a:extLst>
                    <a:ext uri="{FF2B5EF4-FFF2-40B4-BE49-F238E27FC236}">
                      <a16:creationId xmlns:a16="http://schemas.microsoft.com/office/drawing/2014/main" id="{FFBF421D-052B-024F-EDFF-DA2E35A68A01}"/>
                    </a:ext>
                  </a:extLst>
                </p:cNvPr>
                <p:cNvSpPr txBox="1"/>
                <p:nvPr/>
              </p:nvSpPr>
              <p:spPr>
                <a:xfrm>
                  <a:off x="1011475" y="2685334"/>
                  <a:ext cx="295859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17%</a:t>
                  </a:r>
                </a:p>
              </p:txBody>
            </p:sp>
            <p:pic>
              <p:nvPicPr>
                <p:cNvPr id="58" name="Picture 77" descr="A red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3FA0A04B-5FE5-99E0-E626-E16BC374B7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2799" y="2449375"/>
                  <a:ext cx="134904" cy="124526"/>
                </a:xfrm>
                <a:prstGeom prst="rect">
                  <a:avLst/>
                </a:prstGeom>
              </p:spPr>
            </p:pic>
            <p:pic>
              <p:nvPicPr>
                <p:cNvPr id="59" name="Picture 76" descr="A blue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7C3710FB-2C1A-146D-069B-61BE81AE9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7086" y="2353608"/>
                  <a:ext cx="139066" cy="128369"/>
                </a:xfrm>
                <a:prstGeom prst="rect">
                  <a:avLst/>
                </a:prstGeom>
              </p:spPr>
            </p:pic>
            <p:sp>
              <p:nvSpPr>
                <p:cNvPr id="60" name="CuadroTexto 396">
                  <a:extLst>
                    <a:ext uri="{FF2B5EF4-FFF2-40B4-BE49-F238E27FC236}">
                      <a16:creationId xmlns:a16="http://schemas.microsoft.com/office/drawing/2014/main" id="{1902423A-9985-4E34-4C57-8F4ACC5778A0}"/>
                    </a:ext>
                  </a:extLst>
                </p:cNvPr>
                <p:cNvSpPr txBox="1"/>
                <p:nvPr/>
              </p:nvSpPr>
              <p:spPr>
                <a:xfrm>
                  <a:off x="861166" y="2382829"/>
                  <a:ext cx="299922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55%</a:t>
                  </a:r>
                </a:p>
              </p:txBody>
            </p:sp>
            <p:sp>
              <p:nvSpPr>
                <p:cNvPr id="61" name="CuadroTexto 397">
                  <a:extLst>
                    <a:ext uri="{FF2B5EF4-FFF2-40B4-BE49-F238E27FC236}">
                      <a16:creationId xmlns:a16="http://schemas.microsoft.com/office/drawing/2014/main" id="{FD3400B9-6199-9C6F-967C-FD0D2F9F1529}"/>
                    </a:ext>
                  </a:extLst>
                </p:cNvPr>
                <p:cNvSpPr txBox="1"/>
                <p:nvPr/>
              </p:nvSpPr>
              <p:spPr>
                <a:xfrm>
                  <a:off x="926800" y="2488180"/>
                  <a:ext cx="266902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48%</a:t>
                  </a:r>
                </a:p>
              </p:txBody>
            </p:sp>
            <p:pic>
              <p:nvPicPr>
                <p:cNvPr id="62" name="Picture 108" descr="A red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2DDC6376-75BD-ED72-9963-6551466588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81552" y="2396277"/>
                  <a:ext cx="130262" cy="120241"/>
                </a:xfrm>
                <a:prstGeom prst="rect">
                  <a:avLst/>
                </a:prstGeom>
              </p:spPr>
            </p:pic>
            <p:pic>
              <p:nvPicPr>
                <p:cNvPr id="63" name="Picture 76" descr="A blue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C87509B0-3F5F-3409-3581-5FEB5C54B0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34726" y="2449375"/>
                  <a:ext cx="137278" cy="126719"/>
                </a:xfrm>
                <a:prstGeom prst="rect">
                  <a:avLst/>
                </a:prstGeom>
              </p:spPr>
            </p:pic>
            <p:pic>
              <p:nvPicPr>
                <p:cNvPr id="64" name="Picture 108" descr="A red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3836F742-71A8-08A2-22F8-F1331C2E02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70487" y="2906867"/>
                  <a:ext cx="130262" cy="120241"/>
                </a:xfrm>
                <a:prstGeom prst="rect">
                  <a:avLst/>
                </a:prstGeom>
              </p:spPr>
            </p:pic>
            <p:pic>
              <p:nvPicPr>
                <p:cNvPr id="65" name="Picture 76" descr="A blue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5BC3364D-D60D-3C97-4E48-F60F445ED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55684" y="2811807"/>
                  <a:ext cx="137278" cy="126719"/>
                </a:xfrm>
                <a:prstGeom prst="rect">
                  <a:avLst/>
                </a:prstGeom>
              </p:spPr>
            </p:pic>
            <p:sp>
              <p:nvSpPr>
                <p:cNvPr id="66" name="CuadroTexto 402">
                  <a:extLst>
                    <a:ext uri="{FF2B5EF4-FFF2-40B4-BE49-F238E27FC236}">
                      <a16:creationId xmlns:a16="http://schemas.microsoft.com/office/drawing/2014/main" id="{283D7FFC-4951-455F-7C16-037E216C497C}"/>
                    </a:ext>
                  </a:extLst>
                </p:cNvPr>
                <p:cNvSpPr txBox="1"/>
                <p:nvPr/>
              </p:nvSpPr>
              <p:spPr>
                <a:xfrm>
                  <a:off x="1289807" y="2841157"/>
                  <a:ext cx="270906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27%</a:t>
                  </a:r>
                </a:p>
              </p:txBody>
            </p:sp>
            <p:sp>
              <p:nvSpPr>
                <p:cNvPr id="67" name="CuadroTexto 403">
                  <a:extLst>
                    <a:ext uri="{FF2B5EF4-FFF2-40B4-BE49-F238E27FC236}">
                      <a16:creationId xmlns:a16="http://schemas.microsoft.com/office/drawing/2014/main" id="{3E361205-008D-BC53-FCA2-78B2E1083C7D}"/>
                    </a:ext>
                  </a:extLst>
                </p:cNvPr>
                <p:cNvSpPr txBox="1"/>
                <p:nvPr/>
              </p:nvSpPr>
              <p:spPr>
                <a:xfrm>
                  <a:off x="1299343" y="2935337"/>
                  <a:ext cx="270906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18%</a:t>
                  </a:r>
                </a:p>
              </p:txBody>
            </p:sp>
            <p:sp>
              <p:nvSpPr>
                <p:cNvPr id="68" name="CuadroTexto 404">
                  <a:extLst>
                    <a:ext uri="{FF2B5EF4-FFF2-40B4-BE49-F238E27FC236}">
                      <a16:creationId xmlns:a16="http://schemas.microsoft.com/office/drawing/2014/main" id="{6D78E861-7F4B-EBFE-80FB-2AC9FA541845}"/>
                    </a:ext>
                  </a:extLst>
                </p:cNvPr>
                <p:cNvSpPr txBox="1"/>
                <p:nvPr/>
              </p:nvSpPr>
              <p:spPr>
                <a:xfrm>
                  <a:off x="1073492" y="2486149"/>
                  <a:ext cx="265610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47%</a:t>
                  </a:r>
                </a:p>
              </p:txBody>
            </p:sp>
            <p:sp>
              <p:nvSpPr>
                <p:cNvPr id="69" name="CuadroTexto 405">
                  <a:extLst>
                    <a:ext uri="{FF2B5EF4-FFF2-40B4-BE49-F238E27FC236}">
                      <a16:creationId xmlns:a16="http://schemas.microsoft.com/office/drawing/2014/main" id="{F2860F90-87DA-AF24-B1CE-21B23FC788B6}"/>
                    </a:ext>
                  </a:extLst>
                </p:cNvPr>
                <p:cNvSpPr txBox="1"/>
                <p:nvPr/>
              </p:nvSpPr>
              <p:spPr>
                <a:xfrm>
                  <a:off x="1110191" y="2422212"/>
                  <a:ext cx="272984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33%,</a:t>
                  </a:r>
                </a:p>
              </p:txBody>
            </p:sp>
            <p:pic>
              <p:nvPicPr>
                <p:cNvPr id="70" name="Picture 76" descr="A blue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E369D1E5-F313-ED39-D725-1043389F9A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38031" y="2550910"/>
                  <a:ext cx="128488" cy="118605"/>
                </a:xfrm>
                <a:prstGeom prst="rect">
                  <a:avLst/>
                </a:prstGeom>
              </p:spPr>
            </p:pic>
            <p:pic>
              <p:nvPicPr>
                <p:cNvPr id="71" name="Picture 108" descr="A red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3AA5609A-6609-8ACF-338E-94CA4A9C62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9002" y="2626880"/>
                  <a:ext cx="125589" cy="115928"/>
                </a:xfrm>
                <a:prstGeom prst="rect">
                  <a:avLst/>
                </a:prstGeom>
              </p:spPr>
            </p:pic>
            <p:sp>
              <p:nvSpPr>
                <p:cNvPr id="72" name="CuadroTexto 408">
                  <a:extLst>
                    <a:ext uri="{FF2B5EF4-FFF2-40B4-BE49-F238E27FC236}">
                      <a16:creationId xmlns:a16="http://schemas.microsoft.com/office/drawing/2014/main" id="{86D90E3B-E883-F937-799D-93483346BDB7}"/>
                    </a:ext>
                  </a:extLst>
                </p:cNvPr>
                <p:cNvSpPr txBox="1"/>
                <p:nvPr/>
              </p:nvSpPr>
              <p:spPr>
                <a:xfrm>
                  <a:off x="1229874" y="2661209"/>
                  <a:ext cx="270906" cy="53627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36%</a:t>
                  </a:r>
                </a:p>
              </p:txBody>
            </p:sp>
            <p:sp>
              <p:nvSpPr>
                <p:cNvPr id="73" name="CuadroTexto 409">
                  <a:extLst>
                    <a:ext uri="{FF2B5EF4-FFF2-40B4-BE49-F238E27FC236}">
                      <a16:creationId xmlns:a16="http://schemas.microsoft.com/office/drawing/2014/main" id="{451727BA-9F96-B672-7D4F-FEF625EF448B}"/>
                    </a:ext>
                  </a:extLst>
                </p:cNvPr>
                <p:cNvSpPr txBox="1"/>
                <p:nvPr/>
              </p:nvSpPr>
              <p:spPr>
                <a:xfrm>
                  <a:off x="1170134" y="2577751"/>
                  <a:ext cx="270906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47%</a:t>
                  </a:r>
                </a:p>
              </p:txBody>
            </p:sp>
            <p:pic>
              <p:nvPicPr>
                <p:cNvPr id="74" name="Picture 76" descr="A blue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72499874-5083-4D7E-0997-7E2862A439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38616" y="2029748"/>
                  <a:ext cx="137278" cy="126719"/>
                </a:xfrm>
                <a:prstGeom prst="rect">
                  <a:avLst/>
                </a:prstGeom>
              </p:spPr>
            </p:pic>
            <p:pic>
              <p:nvPicPr>
                <p:cNvPr id="75" name="Picture 108" descr="A red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1615BC62-A57A-618A-F6A9-69B3CF1EB1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07438" y="2148574"/>
                  <a:ext cx="130262" cy="120241"/>
                </a:xfrm>
                <a:prstGeom prst="rect">
                  <a:avLst/>
                </a:prstGeom>
              </p:spPr>
            </p:pic>
            <p:sp>
              <p:nvSpPr>
                <p:cNvPr id="76" name="CuadroTexto 412">
                  <a:extLst>
                    <a:ext uri="{FF2B5EF4-FFF2-40B4-BE49-F238E27FC236}">
                      <a16:creationId xmlns:a16="http://schemas.microsoft.com/office/drawing/2014/main" id="{39724427-8F72-5522-8766-F3394B6FF515}"/>
                    </a:ext>
                  </a:extLst>
                </p:cNvPr>
                <p:cNvSpPr txBox="1"/>
                <p:nvPr/>
              </p:nvSpPr>
              <p:spPr>
                <a:xfrm>
                  <a:off x="1337116" y="2176877"/>
                  <a:ext cx="270906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21 %</a:t>
                  </a:r>
                </a:p>
              </p:txBody>
            </p:sp>
            <p:sp>
              <p:nvSpPr>
                <p:cNvPr id="77" name="CuadroTexto 413">
                  <a:extLst>
                    <a:ext uri="{FF2B5EF4-FFF2-40B4-BE49-F238E27FC236}">
                      <a16:creationId xmlns:a16="http://schemas.microsoft.com/office/drawing/2014/main" id="{8F33F8B2-CAE0-1031-A371-2D4E2AD33336}"/>
                    </a:ext>
                  </a:extLst>
                </p:cNvPr>
                <p:cNvSpPr txBox="1"/>
                <p:nvPr/>
              </p:nvSpPr>
              <p:spPr>
                <a:xfrm>
                  <a:off x="1374226" y="2057112"/>
                  <a:ext cx="270906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23 %</a:t>
                  </a:r>
                </a:p>
              </p:txBody>
            </p:sp>
            <p:pic>
              <p:nvPicPr>
                <p:cNvPr id="78" name="Picture 76" descr="A blue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12771D46-05AC-F594-0B9F-06F128C3BD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05587" y="2361802"/>
                  <a:ext cx="137278" cy="126719"/>
                </a:xfrm>
                <a:prstGeom prst="rect">
                  <a:avLst/>
                </a:prstGeom>
              </p:spPr>
            </p:pic>
            <p:pic>
              <p:nvPicPr>
                <p:cNvPr id="79" name="Picture 108" descr="A red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BC739BA8-8813-EF70-F5E0-BD1862E2A3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70682" y="2375326"/>
                  <a:ext cx="130262" cy="120241"/>
                </a:xfrm>
                <a:prstGeom prst="rect">
                  <a:avLst/>
                </a:prstGeom>
              </p:spPr>
            </p:pic>
            <p:sp>
              <p:nvSpPr>
                <p:cNvPr id="80" name="CuadroTexto 416">
                  <a:extLst>
                    <a:ext uri="{FF2B5EF4-FFF2-40B4-BE49-F238E27FC236}">
                      <a16:creationId xmlns:a16="http://schemas.microsoft.com/office/drawing/2014/main" id="{1A252C7D-F787-C41B-7615-582BEBA5E3C4}"/>
                    </a:ext>
                  </a:extLst>
                </p:cNvPr>
                <p:cNvSpPr txBox="1"/>
                <p:nvPr/>
              </p:nvSpPr>
              <p:spPr>
                <a:xfrm>
                  <a:off x="1302275" y="2411665"/>
                  <a:ext cx="270906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37 %</a:t>
                  </a:r>
                </a:p>
              </p:txBody>
            </p:sp>
            <p:pic>
              <p:nvPicPr>
                <p:cNvPr id="81" name="Picture 76" descr="A blue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E320C401-81D1-6B6C-8794-CB98252015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4847" y="2664865"/>
                  <a:ext cx="137278" cy="126719"/>
                </a:xfrm>
                <a:prstGeom prst="rect">
                  <a:avLst/>
                </a:prstGeom>
              </p:spPr>
            </p:pic>
            <p:pic>
              <p:nvPicPr>
                <p:cNvPr id="82" name="Picture 108" descr="A red circle with black background&#10;&#10;Description automatically generated">
                  <a:extLst>
                    <a:ext uri="{FF2B5EF4-FFF2-40B4-BE49-F238E27FC236}">
                      <a16:creationId xmlns:a16="http://schemas.microsoft.com/office/drawing/2014/main" id="{7FDF941C-9A4F-E775-00E5-0685F464D5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95574" y="2654387"/>
                  <a:ext cx="130262" cy="120241"/>
                </a:xfrm>
                <a:prstGeom prst="rect">
                  <a:avLst/>
                </a:prstGeom>
              </p:spPr>
            </p:pic>
            <p:sp>
              <p:nvSpPr>
                <p:cNvPr id="83" name="CuadroTexto 420">
                  <a:extLst>
                    <a:ext uri="{FF2B5EF4-FFF2-40B4-BE49-F238E27FC236}">
                      <a16:creationId xmlns:a16="http://schemas.microsoft.com/office/drawing/2014/main" id="{B518288C-9A77-77DC-E9B2-F9ED20105B94}"/>
                    </a:ext>
                  </a:extLst>
                </p:cNvPr>
                <p:cNvSpPr txBox="1"/>
                <p:nvPr/>
              </p:nvSpPr>
              <p:spPr>
                <a:xfrm>
                  <a:off x="1426928" y="2685906"/>
                  <a:ext cx="270906" cy="53627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40%</a:t>
                  </a:r>
                </a:p>
              </p:txBody>
            </p:sp>
            <p:sp>
              <p:nvSpPr>
                <p:cNvPr id="84" name="CuadroTexto 421">
                  <a:extLst>
                    <a:ext uri="{FF2B5EF4-FFF2-40B4-BE49-F238E27FC236}">
                      <a16:creationId xmlns:a16="http://schemas.microsoft.com/office/drawing/2014/main" id="{96F4357A-CD52-69BA-B5BE-2A81452D15A0}"/>
                    </a:ext>
                  </a:extLst>
                </p:cNvPr>
                <p:cNvSpPr txBox="1"/>
                <p:nvPr/>
              </p:nvSpPr>
              <p:spPr>
                <a:xfrm>
                  <a:off x="1355684" y="2701216"/>
                  <a:ext cx="264078" cy="5667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s-ES" sz="900">
                      <a:solidFill>
                        <a:schemeClr val="bg1"/>
                      </a:solidFill>
                      <a:latin typeface="Hagrid Medium" panose="00000600000000000000" pitchFamily="50" charset="0"/>
                    </a:rPr>
                    <a:t>51 %</a:t>
                  </a:r>
                </a:p>
              </p:txBody>
            </p:sp>
          </p:grpSp>
          <p:sp>
            <p:nvSpPr>
              <p:cNvPr id="49" name="CuadroTexto 1">
                <a:extLst>
                  <a:ext uri="{FF2B5EF4-FFF2-40B4-BE49-F238E27FC236}">
                    <a16:creationId xmlns:a16="http://schemas.microsoft.com/office/drawing/2014/main" id="{CFDEDCE4-36C8-E6B1-9134-1781E5F546CF}"/>
                  </a:ext>
                </a:extLst>
              </p:cNvPr>
              <p:cNvSpPr txBox="1"/>
              <p:nvPr/>
            </p:nvSpPr>
            <p:spPr>
              <a:xfrm>
                <a:off x="2581399" y="3593283"/>
                <a:ext cx="1206710" cy="243953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900">
                    <a:solidFill>
                      <a:schemeClr val="bg1"/>
                    </a:solidFill>
                    <a:latin typeface="Hagrid Medium" panose="00000600000000000000" pitchFamily="50" charset="0"/>
                  </a:rPr>
                  <a:t>51 %</a:t>
                </a:r>
              </a:p>
            </p:txBody>
          </p:sp>
        </p:grpSp>
        <p:pic>
          <p:nvPicPr>
            <p:cNvPr id="43" name="Imagen 132" descr="Un dibujo de una persona&#10;&#10;Descripción generada automáticamente con confianza media">
              <a:extLst>
                <a:ext uri="{FF2B5EF4-FFF2-40B4-BE49-F238E27FC236}">
                  <a16:creationId xmlns:a16="http://schemas.microsoft.com/office/drawing/2014/main" id="{A04139F8-1131-D748-D658-4E4F56C11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5659" y="1498331"/>
              <a:ext cx="457240" cy="396274"/>
            </a:xfrm>
            <a:prstGeom prst="rect">
              <a:avLst/>
            </a:prstGeom>
          </p:spPr>
        </p:pic>
        <p:pic>
          <p:nvPicPr>
            <p:cNvPr id="44" name="Imagen 133" descr="Imagen que contiene espejo, dibujo&#10;&#10;Descripción generada automáticamente">
              <a:extLst>
                <a:ext uri="{FF2B5EF4-FFF2-40B4-BE49-F238E27FC236}">
                  <a16:creationId xmlns:a16="http://schemas.microsoft.com/office/drawing/2014/main" id="{5A57E665-DD36-9981-3753-1E3317F67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6475" y="1084263"/>
              <a:ext cx="475529" cy="414564"/>
            </a:xfrm>
            <a:prstGeom prst="rect">
              <a:avLst/>
            </a:prstGeom>
          </p:spPr>
        </p:pic>
        <p:sp>
          <p:nvSpPr>
            <p:cNvPr id="45" name="Segnaposto testo 3">
              <a:extLst>
                <a:ext uri="{FF2B5EF4-FFF2-40B4-BE49-F238E27FC236}">
                  <a16:creationId xmlns:a16="http://schemas.microsoft.com/office/drawing/2014/main" id="{26269561-6A14-8F97-D9F1-41C73EB86B1A}"/>
                </a:ext>
              </a:extLst>
            </p:cNvPr>
            <p:cNvSpPr txBox="1">
              <a:spLocks/>
            </p:cNvSpPr>
            <p:nvPr/>
          </p:nvSpPr>
          <p:spPr>
            <a:xfrm>
              <a:off x="977624" y="1192708"/>
              <a:ext cx="1614081" cy="236554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000" b="1" i="0" kern="1200">
                  <a:solidFill>
                    <a:srgbClr val="27034E"/>
                  </a:solidFill>
                  <a:latin typeface="Segoe UI Black" panose="020B0502040204020203" pitchFamily="34" charset="0"/>
                  <a:ea typeface="+mn-ea"/>
                  <a:cs typeface="Segoe UI Black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b="0">
                  <a:latin typeface="Segoe UI"/>
                  <a:cs typeface="Segoe UI"/>
                </a:rPr>
                <a:t>Blues Penetration</a:t>
              </a:r>
              <a:endParaRPr lang="en-US" sz="1200" b="0" i="0" u="none" strike="noStrike" kern="1200" cap="none" spc="0" normalizeH="0" baseline="0" noProof="0">
                <a:ln>
                  <a:noFill/>
                </a:ln>
                <a:solidFill>
                  <a:srgbClr val="27034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" name="Segnaposto testo 3">
              <a:extLst>
                <a:ext uri="{FF2B5EF4-FFF2-40B4-BE49-F238E27FC236}">
                  <a16:creationId xmlns:a16="http://schemas.microsoft.com/office/drawing/2014/main" id="{36C12FBE-5DC1-1F55-2A50-53C15F05D306}"/>
                </a:ext>
              </a:extLst>
            </p:cNvPr>
            <p:cNvSpPr txBox="1">
              <a:spLocks/>
            </p:cNvSpPr>
            <p:nvPr/>
          </p:nvSpPr>
          <p:spPr>
            <a:xfrm>
              <a:off x="959918" y="1600518"/>
              <a:ext cx="1614081" cy="236554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000" b="1" i="0" kern="1200">
                  <a:solidFill>
                    <a:srgbClr val="27034E"/>
                  </a:solidFill>
                  <a:latin typeface="Segoe UI Black" panose="020B0502040204020203" pitchFamily="34" charset="0"/>
                  <a:ea typeface="+mn-ea"/>
                  <a:cs typeface="Segoe UI Black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b="0">
                  <a:latin typeface="Segoe UI"/>
                  <a:cs typeface="Segoe UI"/>
                </a:rPr>
                <a:t>Rasp. Penetration</a:t>
              </a:r>
              <a:endParaRPr lang="en-US" sz="1200" b="0" i="0" u="none" strike="noStrike" kern="1200" cap="none" spc="0" normalizeH="0" baseline="0" noProof="0">
                <a:ln>
                  <a:noFill/>
                </a:ln>
                <a:solidFill>
                  <a:srgbClr val="27034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" name="Segnaposto testo 3">
            <a:extLst>
              <a:ext uri="{FF2B5EF4-FFF2-40B4-BE49-F238E27FC236}">
                <a16:creationId xmlns:a16="http://schemas.microsoft.com/office/drawing/2014/main" id="{9154B5B4-D9C9-71FE-262C-26A5B637A5F2}"/>
              </a:ext>
            </a:extLst>
          </p:cNvPr>
          <p:cNvSpPr txBox="1">
            <a:spLocks/>
          </p:cNvSpPr>
          <p:nvPr/>
        </p:nvSpPr>
        <p:spPr>
          <a:xfrm>
            <a:off x="4856103" y="5541035"/>
            <a:ext cx="2351545" cy="7628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it-IT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1" i="0" kern="1200">
                <a:solidFill>
                  <a:srgbClr val="27034E"/>
                </a:solidFill>
                <a:latin typeface="Segoe UI Black" panose="020B0502040204020203" pitchFamily="34" charset="0"/>
                <a:ea typeface="+mn-ea"/>
                <a:cs typeface="Segoe UI Black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>
                <a:solidFill>
                  <a:srgbClr val="562D7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Great differences in penetration &amp; consumption between countries</a:t>
            </a:r>
          </a:p>
        </p:txBody>
      </p:sp>
      <p:grpSp>
        <p:nvGrpSpPr>
          <p:cNvPr id="8" name="Grupo 13">
            <a:extLst>
              <a:ext uri="{FF2B5EF4-FFF2-40B4-BE49-F238E27FC236}">
                <a16:creationId xmlns:a16="http://schemas.microsoft.com/office/drawing/2014/main" id="{BC5DD256-6213-583A-FF98-C1A9601A8AF3}"/>
              </a:ext>
            </a:extLst>
          </p:cNvPr>
          <p:cNvGrpSpPr/>
          <p:nvPr/>
        </p:nvGrpSpPr>
        <p:grpSpPr>
          <a:xfrm>
            <a:off x="5430962" y="1059689"/>
            <a:ext cx="5064703" cy="1615959"/>
            <a:chOff x="5430962" y="1059689"/>
            <a:chExt cx="5064703" cy="1615959"/>
          </a:xfrm>
        </p:grpSpPr>
        <p:pic>
          <p:nvPicPr>
            <p:cNvPr id="21" name="Imagen 27" descr="Un dibujo de una persona&#10;&#10;Descripción generada automáticamente con confianza media">
              <a:extLst>
                <a:ext uri="{FF2B5EF4-FFF2-40B4-BE49-F238E27FC236}">
                  <a16:creationId xmlns:a16="http://schemas.microsoft.com/office/drawing/2014/main" id="{797CF792-E24E-9309-FE81-1943437AE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27225" y="1586617"/>
              <a:ext cx="457240" cy="396274"/>
            </a:xfrm>
            <a:prstGeom prst="rect">
              <a:avLst/>
            </a:prstGeom>
          </p:spPr>
        </p:pic>
        <p:pic>
          <p:nvPicPr>
            <p:cNvPr id="22" name="Imagen 28" descr="Imagen que contiene espejo, dibujo&#10;&#10;Descripción generada automáticamente">
              <a:extLst>
                <a:ext uri="{FF2B5EF4-FFF2-40B4-BE49-F238E27FC236}">
                  <a16:creationId xmlns:a16="http://schemas.microsoft.com/office/drawing/2014/main" id="{531F1154-8E33-CF5A-EA13-DBF58E152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08041" y="1172549"/>
              <a:ext cx="475529" cy="414564"/>
            </a:xfrm>
            <a:prstGeom prst="rect">
              <a:avLst/>
            </a:prstGeom>
          </p:spPr>
        </p:pic>
        <p:sp>
          <p:nvSpPr>
            <p:cNvPr id="23" name="Segnaposto testo 3">
              <a:extLst>
                <a:ext uri="{FF2B5EF4-FFF2-40B4-BE49-F238E27FC236}">
                  <a16:creationId xmlns:a16="http://schemas.microsoft.com/office/drawing/2014/main" id="{50F930A4-4318-69D3-91E0-475A9A855657}"/>
                </a:ext>
              </a:extLst>
            </p:cNvPr>
            <p:cNvSpPr txBox="1">
              <a:spLocks/>
            </p:cNvSpPr>
            <p:nvPr/>
          </p:nvSpPr>
          <p:spPr>
            <a:xfrm>
              <a:off x="8049190" y="1280994"/>
              <a:ext cx="1614081" cy="236554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000" b="1" i="0" kern="1200">
                  <a:solidFill>
                    <a:srgbClr val="27034E"/>
                  </a:solidFill>
                  <a:latin typeface="Segoe UI Black" panose="020B0502040204020203" pitchFamily="34" charset="0"/>
                  <a:ea typeface="+mn-ea"/>
                  <a:cs typeface="Segoe UI Black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b="0">
                  <a:latin typeface="Segoe UI"/>
                  <a:cs typeface="Segoe UI"/>
                </a:rPr>
                <a:t>Blues Penetration</a:t>
              </a:r>
              <a:endParaRPr lang="en-US" sz="1200" b="0" i="0" u="none" strike="noStrike" kern="1200" cap="none" spc="0" normalizeH="0" baseline="0" noProof="0">
                <a:ln>
                  <a:noFill/>
                </a:ln>
                <a:solidFill>
                  <a:srgbClr val="27034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Segnaposto testo 3">
              <a:extLst>
                <a:ext uri="{FF2B5EF4-FFF2-40B4-BE49-F238E27FC236}">
                  <a16:creationId xmlns:a16="http://schemas.microsoft.com/office/drawing/2014/main" id="{59AC4EF4-F40F-D074-19C2-2EA29CBC8E6C}"/>
                </a:ext>
              </a:extLst>
            </p:cNvPr>
            <p:cNvSpPr txBox="1">
              <a:spLocks/>
            </p:cNvSpPr>
            <p:nvPr/>
          </p:nvSpPr>
          <p:spPr>
            <a:xfrm>
              <a:off x="8031484" y="1688804"/>
              <a:ext cx="1614081" cy="236554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000" b="1" i="0" kern="1200">
                  <a:solidFill>
                    <a:srgbClr val="27034E"/>
                  </a:solidFill>
                  <a:latin typeface="Segoe UI Black" panose="020B0502040204020203" pitchFamily="34" charset="0"/>
                  <a:ea typeface="+mn-ea"/>
                  <a:cs typeface="Segoe UI Black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200" b="0">
                  <a:latin typeface="Segoe UI"/>
                  <a:cs typeface="Segoe UI"/>
                </a:rPr>
                <a:t>Rasp. Penetration</a:t>
              </a:r>
              <a:endParaRPr lang="en-US" sz="1200" b="0" i="0" u="none" strike="noStrike" kern="1200" cap="none" spc="0" normalizeH="0" baseline="0" noProof="0">
                <a:ln>
                  <a:noFill/>
                </a:ln>
                <a:solidFill>
                  <a:srgbClr val="27034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5" name="Rettangolo con angoli arrotondati 33">
              <a:extLst>
                <a:ext uri="{FF2B5EF4-FFF2-40B4-BE49-F238E27FC236}">
                  <a16:creationId xmlns:a16="http://schemas.microsoft.com/office/drawing/2014/main" id="{79254805-0412-B5E4-994C-7A47482CF7CF}"/>
                </a:ext>
              </a:extLst>
            </p:cNvPr>
            <p:cNvSpPr/>
            <p:nvPr/>
          </p:nvSpPr>
          <p:spPr>
            <a:xfrm>
              <a:off x="5430962" y="1059689"/>
              <a:ext cx="5064703" cy="1615959"/>
            </a:xfrm>
            <a:prstGeom prst="roundRect">
              <a:avLst>
                <a:gd name="adj" fmla="val 56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ángulo: esquinas redondeadas 32">
              <a:extLst>
                <a:ext uri="{FF2B5EF4-FFF2-40B4-BE49-F238E27FC236}">
                  <a16:creationId xmlns:a16="http://schemas.microsoft.com/office/drawing/2014/main" id="{2E2EFDD6-A75D-E94E-5FDC-8423CB4C090C}"/>
                </a:ext>
              </a:extLst>
            </p:cNvPr>
            <p:cNvSpPr/>
            <p:nvPr/>
          </p:nvSpPr>
          <p:spPr>
            <a:xfrm>
              <a:off x="6552923" y="1808358"/>
              <a:ext cx="1077351" cy="557561"/>
            </a:xfrm>
            <a:prstGeom prst="roundRect">
              <a:avLst/>
            </a:prstGeom>
            <a:noFill/>
            <a:ln w="6350">
              <a:solidFill>
                <a:srgbClr val="2703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>
                  <a:solidFill>
                    <a:srgbClr val="27034E"/>
                  </a:solidFill>
                  <a:latin typeface="Segoe UI"/>
                  <a:cs typeface="Segoe UI"/>
                </a:rPr>
                <a:t>Blues: 3,5Kg</a:t>
              </a:r>
            </a:p>
            <a:p>
              <a:pPr algn="ctr"/>
              <a:r>
                <a:rPr lang="en-GB" sz="1200">
                  <a:solidFill>
                    <a:srgbClr val="27034E"/>
                  </a:solidFill>
                  <a:latin typeface="Segoe UI"/>
                  <a:cs typeface="Segoe UI"/>
                </a:rPr>
                <a:t>Rasp: 2,7Kg</a:t>
              </a:r>
            </a:p>
          </p:txBody>
        </p:sp>
        <p:sp>
          <p:nvSpPr>
            <p:cNvPr id="27" name="Segnaposto testo 3">
              <a:extLst>
                <a:ext uri="{FF2B5EF4-FFF2-40B4-BE49-F238E27FC236}">
                  <a16:creationId xmlns:a16="http://schemas.microsoft.com/office/drawing/2014/main" id="{67F2B2C2-4A2A-EB46-E2AE-F1537600097F}"/>
                </a:ext>
              </a:extLst>
            </p:cNvPr>
            <p:cNvSpPr txBox="1">
              <a:spLocks/>
            </p:cNvSpPr>
            <p:nvPr/>
          </p:nvSpPr>
          <p:spPr>
            <a:xfrm>
              <a:off x="6535068" y="1094285"/>
              <a:ext cx="2863470" cy="215243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000" b="1" i="0" kern="1200">
                  <a:solidFill>
                    <a:srgbClr val="27034E"/>
                  </a:solidFill>
                  <a:latin typeface="Segoe UI Black" panose="020B0502040204020203" pitchFamily="34" charset="0"/>
                  <a:ea typeface="+mn-ea"/>
                  <a:cs typeface="Segoe UI Black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400">
                  <a:latin typeface="Segoe UI"/>
                  <a:cs typeface="Segoe UI"/>
                </a:rPr>
                <a:t>Consumption x consumer x year</a:t>
              </a:r>
              <a:endParaRPr lang="en-US" sz="1400" i="0" u="none" strike="noStrike" kern="1200" cap="none" spc="0" normalizeH="0" baseline="0" noProof="0">
                <a:ln>
                  <a:noFill/>
                </a:ln>
                <a:solidFill>
                  <a:srgbClr val="27034E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8" name="Group 45">
              <a:extLst>
                <a:ext uri="{FF2B5EF4-FFF2-40B4-BE49-F238E27FC236}">
                  <a16:creationId xmlns:a16="http://schemas.microsoft.com/office/drawing/2014/main" id="{C169F16C-ADF3-624E-F817-970E3AF5AEB6}"/>
                </a:ext>
              </a:extLst>
            </p:cNvPr>
            <p:cNvGrpSpPr/>
            <p:nvPr/>
          </p:nvGrpSpPr>
          <p:grpSpPr>
            <a:xfrm>
              <a:off x="5505958" y="1437447"/>
              <a:ext cx="939297" cy="980277"/>
              <a:chOff x="5505958" y="1437447"/>
              <a:chExt cx="939297" cy="980277"/>
            </a:xfrm>
          </p:grpSpPr>
          <p:grpSp>
            <p:nvGrpSpPr>
              <p:cNvPr id="34" name="Group 39">
                <a:extLst>
                  <a:ext uri="{FF2B5EF4-FFF2-40B4-BE49-F238E27FC236}">
                    <a16:creationId xmlns:a16="http://schemas.microsoft.com/office/drawing/2014/main" id="{FC662A27-F322-6A9A-03EF-5EC7D385B3A2}"/>
                  </a:ext>
                </a:extLst>
              </p:cNvPr>
              <p:cNvGrpSpPr/>
              <p:nvPr/>
            </p:nvGrpSpPr>
            <p:grpSpPr>
              <a:xfrm>
                <a:off x="5505958" y="1437447"/>
                <a:ext cx="939297" cy="980277"/>
                <a:chOff x="5505958" y="1437447"/>
                <a:chExt cx="939297" cy="980277"/>
              </a:xfrm>
            </p:grpSpPr>
            <p:pic>
              <p:nvPicPr>
                <p:cNvPr id="37" name="Picture 35">
                  <a:extLst>
                    <a:ext uri="{FF2B5EF4-FFF2-40B4-BE49-F238E27FC236}">
                      <a16:creationId xmlns:a16="http://schemas.microsoft.com/office/drawing/2014/main" id="{83A96219-B6A3-C09E-E3BE-DFB14AFF8C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05958" y="1478427"/>
                  <a:ext cx="939297" cy="939297"/>
                </a:xfrm>
                <a:prstGeom prst="rect">
                  <a:avLst/>
                </a:prstGeom>
              </p:spPr>
            </p:pic>
            <p:sp>
              <p:nvSpPr>
                <p:cNvPr id="38" name="Rectangle 38">
                  <a:extLst>
                    <a:ext uri="{FF2B5EF4-FFF2-40B4-BE49-F238E27FC236}">
                      <a16:creationId xmlns:a16="http://schemas.microsoft.com/office/drawing/2014/main" id="{622EA773-8913-B656-BB6B-F24734DB7B95}"/>
                    </a:ext>
                  </a:extLst>
                </p:cNvPr>
                <p:cNvSpPr/>
                <p:nvPr/>
              </p:nvSpPr>
              <p:spPr>
                <a:xfrm>
                  <a:off x="6036740" y="1437447"/>
                  <a:ext cx="408515" cy="31130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rgbClr val="EEE8F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it-IT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ES"/>
                </a:p>
              </p:txBody>
            </p:sp>
          </p:grpSp>
          <p:pic>
            <p:nvPicPr>
              <p:cNvPr id="35" name="Imagen 124" descr="Un dibujo de una persona&#10;&#10;Descripción generada automáticamente con confianza media">
                <a:extLst>
                  <a:ext uri="{FF2B5EF4-FFF2-40B4-BE49-F238E27FC236}">
                    <a16:creationId xmlns:a16="http://schemas.microsoft.com/office/drawing/2014/main" id="{0232C146-70EB-DB91-311C-0FE8CB4094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73572" y="1552124"/>
                <a:ext cx="231861" cy="200946"/>
              </a:xfrm>
              <a:prstGeom prst="rect">
                <a:avLst/>
              </a:prstGeom>
            </p:spPr>
          </p:pic>
          <p:pic>
            <p:nvPicPr>
              <p:cNvPr id="36" name="Imagen 125" descr="Imagen que contiene espejo, dibujo&#10;&#10;Descripción generada automáticamente">
                <a:extLst>
                  <a:ext uri="{FF2B5EF4-FFF2-40B4-BE49-F238E27FC236}">
                    <a16:creationId xmlns:a16="http://schemas.microsoft.com/office/drawing/2014/main" id="{7CE1236B-3381-FFAD-1394-CF68E70C63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22981" y="1472294"/>
                <a:ext cx="241135" cy="210220"/>
              </a:xfrm>
              <a:prstGeom prst="rect">
                <a:avLst/>
              </a:prstGeom>
            </p:spPr>
          </p:pic>
        </p:grpSp>
        <p:sp>
          <p:nvSpPr>
            <p:cNvPr id="29" name="圆角矩形 45">
              <a:extLst>
                <a:ext uri="{FF2B5EF4-FFF2-40B4-BE49-F238E27FC236}">
                  <a16:creationId xmlns:a16="http://schemas.microsoft.com/office/drawing/2014/main" id="{4ACE7E58-BAC5-F9AF-7D9E-DD3A415D9E42}"/>
                </a:ext>
              </a:extLst>
            </p:cNvPr>
            <p:cNvSpPr/>
            <p:nvPr/>
          </p:nvSpPr>
          <p:spPr>
            <a:xfrm>
              <a:off x="6779332" y="1609538"/>
              <a:ext cx="576527" cy="278434"/>
            </a:xfrm>
            <a:prstGeom prst="roundRect">
              <a:avLst>
                <a:gd name="adj" fmla="val 21134"/>
              </a:avLst>
            </a:prstGeom>
            <a:solidFill>
              <a:srgbClr val="CED4FF"/>
            </a:solidFill>
            <a:ln w="19050" cmpd="sng">
              <a:noFill/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 lIns="0" tIns="45703" rIns="0" bIns="45703" anchor="ctr" anchorCtr="1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500" b="1" ker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UK</a:t>
              </a:r>
            </a:p>
          </p:txBody>
        </p:sp>
        <p:sp>
          <p:nvSpPr>
            <p:cNvPr id="30" name="Rectángulo: esquinas redondeadas 119">
              <a:extLst>
                <a:ext uri="{FF2B5EF4-FFF2-40B4-BE49-F238E27FC236}">
                  <a16:creationId xmlns:a16="http://schemas.microsoft.com/office/drawing/2014/main" id="{8FF3EB07-0B2A-6158-65D3-C3FC02E2E195}"/>
                </a:ext>
              </a:extLst>
            </p:cNvPr>
            <p:cNvSpPr/>
            <p:nvPr/>
          </p:nvSpPr>
          <p:spPr>
            <a:xfrm>
              <a:off x="7880221" y="1808358"/>
              <a:ext cx="1077351" cy="557561"/>
            </a:xfrm>
            <a:prstGeom prst="roundRect">
              <a:avLst/>
            </a:prstGeom>
            <a:noFill/>
            <a:ln w="6350">
              <a:solidFill>
                <a:srgbClr val="2703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>
                  <a:solidFill>
                    <a:srgbClr val="27034E"/>
                  </a:solidFill>
                  <a:latin typeface="Segoe UI"/>
                  <a:cs typeface="Segoe UI"/>
                </a:rPr>
                <a:t>Blues: 1,2Kg</a:t>
              </a:r>
            </a:p>
          </p:txBody>
        </p:sp>
        <p:sp>
          <p:nvSpPr>
            <p:cNvPr id="31" name="圆角矩形 45">
              <a:extLst>
                <a:ext uri="{FF2B5EF4-FFF2-40B4-BE49-F238E27FC236}">
                  <a16:creationId xmlns:a16="http://schemas.microsoft.com/office/drawing/2014/main" id="{5EADCAD0-6AF4-5E09-9B4C-D7B26865F965}"/>
                </a:ext>
              </a:extLst>
            </p:cNvPr>
            <p:cNvSpPr/>
            <p:nvPr/>
          </p:nvSpPr>
          <p:spPr>
            <a:xfrm>
              <a:off x="8106630" y="1609538"/>
              <a:ext cx="576527" cy="278434"/>
            </a:xfrm>
            <a:prstGeom prst="roundRect">
              <a:avLst>
                <a:gd name="adj" fmla="val 21134"/>
              </a:avLst>
            </a:prstGeom>
            <a:solidFill>
              <a:srgbClr val="CED4FF"/>
            </a:solidFill>
            <a:ln w="19050" cmpd="sng">
              <a:noFill/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 lIns="0" tIns="45703" rIns="0" bIns="45703" anchor="ctr" anchorCtr="1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500" b="1" ker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DK</a:t>
              </a:r>
            </a:p>
          </p:txBody>
        </p:sp>
        <p:sp>
          <p:nvSpPr>
            <p:cNvPr id="32" name="Rectángulo: esquinas redondeadas 121">
              <a:extLst>
                <a:ext uri="{FF2B5EF4-FFF2-40B4-BE49-F238E27FC236}">
                  <a16:creationId xmlns:a16="http://schemas.microsoft.com/office/drawing/2014/main" id="{B72CF748-2892-D86F-2022-FE85C3570DA1}"/>
                </a:ext>
              </a:extLst>
            </p:cNvPr>
            <p:cNvSpPr/>
            <p:nvPr/>
          </p:nvSpPr>
          <p:spPr>
            <a:xfrm>
              <a:off x="9131796" y="1802840"/>
              <a:ext cx="1077351" cy="557561"/>
            </a:xfrm>
            <a:prstGeom prst="roundRect">
              <a:avLst/>
            </a:prstGeom>
            <a:noFill/>
            <a:ln w="6350">
              <a:solidFill>
                <a:srgbClr val="2703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>
                  <a:solidFill>
                    <a:srgbClr val="27034E"/>
                  </a:solidFill>
                  <a:latin typeface="Segoe UI"/>
                  <a:cs typeface="Segoe UI"/>
                </a:rPr>
                <a:t>Blues: 1,5Kg</a:t>
              </a:r>
            </a:p>
          </p:txBody>
        </p:sp>
        <p:sp>
          <p:nvSpPr>
            <p:cNvPr id="33" name="圆角矩形 45">
              <a:extLst>
                <a:ext uri="{FF2B5EF4-FFF2-40B4-BE49-F238E27FC236}">
                  <a16:creationId xmlns:a16="http://schemas.microsoft.com/office/drawing/2014/main" id="{74B89689-06CA-E4B2-53D7-DE75ED8D7BFA}"/>
                </a:ext>
              </a:extLst>
            </p:cNvPr>
            <p:cNvSpPr/>
            <p:nvPr/>
          </p:nvSpPr>
          <p:spPr>
            <a:xfrm>
              <a:off x="9358205" y="1604020"/>
              <a:ext cx="576527" cy="278434"/>
            </a:xfrm>
            <a:prstGeom prst="roundRect">
              <a:avLst>
                <a:gd name="adj" fmla="val 21134"/>
              </a:avLst>
            </a:prstGeom>
            <a:solidFill>
              <a:srgbClr val="CED4FF"/>
            </a:solidFill>
            <a:ln w="19050" cmpd="sng">
              <a:noFill/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 lIns="0" tIns="45703" rIns="0" bIns="45703" anchor="ctr" anchorCtr="1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500" b="1" ker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Italy</a:t>
              </a:r>
            </a:p>
          </p:txBody>
        </p:sp>
      </p:grpSp>
      <p:grpSp>
        <p:nvGrpSpPr>
          <p:cNvPr id="10" name="Group 34">
            <a:extLst>
              <a:ext uri="{FF2B5EF4-FFF2-40B4-BE49-F238E27FC236}">
                <a16:creationId xmlns:a16="http://schemas.microsoft.com/office/drawing/2014/main" id="{7633E0BA-9D8E-BA5C-679D-B9082FDD5C27}"/>
              </a:ext>
            </a:extLst>
          </p:cNvPr>
          <p:cNvGrpSpPr/>
          <p:nvPr/>
        </p:nvGrpSpPr>
        <p:grpSpPr>
          <a:xfrm>
            <a:off x="7253551" y="2407811"/>
            <a:ext cx="4559829" cy="3160195"/>
            <a:chOff x="7253551" y="2407811"/>
            <a:chExt cx="4559829" cy="3160195"/>
          </a:xfrm>
        </p:grpSpPr>
        <p:grpSp>
          <p:nvGrpSpPr>
            <p:cNvPr id="17" name="Group 35">
              <a:extLst>
                <a:ext uri="{FF2B5EF4-FFF2-40B4-BE49-F238E27FC236}">
                  <a16:creationId xmlns:a16="http://schemas.microsoft.com/office/drawing/2014/main" id="{2D80254D-050A-AADE-8C74-7D861B16D1CB}"/>
                </a:ext>
              </a:extLst>
            </p:cNvPr>
            <p:cNvGrpSpPr/>
            <p:nvPr/>
          </p:nvGrpSpPr>
          <p:grpSpPr>
            <a:xfrm>
              <a:off x="7253551" y="2407811"/>
              <a:ext cx="4559829" cy="3160195"/>
              <a:chOff x="7253551" y="2407811"/>
              <a:chExt cx="4559829" cy="3160195"/>
            </a:xfrm>
          </p:grpSpPr>
          <p:graphicFrame>
            <p:nvGraphicFramePr>
              <p:cNvPr id="19" name="Chart 37">
                <a:extLst>
                  <a:ext uri="{FF2B5EF4-FFF2-40B4-BE49-F238E27FC236}">
                    <a16:creationId xmlns:a16="http://schemas.microsoft.com/office/drawing/2014/main" id="{82C9659F-C863-16DF-2C36-32CFF806022B}"/>
                  </a:ext>
                </a:extLst>
              </p:cNvPr>
              <p:cNvGraphicFramePr/>
              <p:nvPr/>
            </p:nvGraphicFramePr>
            <p:xfrm>
              <a:off x="7253551" y="2407811"/>
              <a:ext cx="4559829" cy="316019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  <p:sp>
            <p:nvSpPr>
              <p:cNvPr id="20" name="Rettangolo con angoli arrotondati 11">
                <a:extLst>
                  <a:ext uri="{FF2B5EF4-FFF2-40B4-BE49-F238E27FC236}">
                    <a16:creationId xmlns:a16="http://schemas.microsoft.com/office/drawing/2014/main" id="{BBD66E8E-E896-DF73-330D-6F214B461AD8}"/>
                  </a:ext>
                </a:extLst>
              </p:cNvPr>
              <p:cNvSpPr/>
              <p:nvPr/>
            </p:nvSpPr>
            <p:spPr>
              <a:xfrm>
                <a:off x="8813180" y="3689275"/>
                <a:ext cx="1435551" cy="724662"/>
              </a:xfrm>
              <a:prstGeom prst="roundRect">
                <a:avLst>
                  <a:gd name="adj" fmla="val 5636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it-IT" b="1">
                    <a:solidFill>
                      <a:srgbClr val="00206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26 M</a:t>
                </a:r>
              </a:p>
              <a:p>
                <a:pPr algn="ctr">
                  <a:defRPr/>
                </a:pPr>
                <a:r>
                  <a:rPr lang="it-IT" sz="1400">
                    <a:solidFill>
                      <a:srgbClr val="562D7B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Households in</a:t>
                </a:r>
              </a:p>
              <a:p>
                <a:pPr algn="ctr">
                  <a:defRPr/>
                </a:pPr>
                <a:r>
                  <a:rPr lang="it-IT" sz="1400">
                    <a:solidFill>
                      <a:srgbClr val="562D7B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Italy</a:t>
                </a:r>
              </a:p>
            </p:txBody>
          </p:sp>
        </p:grpSp>
        <p:pic>
          <p:nvPicPr>
            <p:cNvPr id="18" name="Picture 4" descr="Bandiera Italia PNG Free Images with Transparent Background - (197 Free ...">
              <a:extLst>
                <a:ext uri="{FF2B5EF4-FFF2-40B4-BE49-F238E27FC236}">
                  <a16:creationId xmlns:a16="http://schemas.microsoft.com/office/drawing/2014/main" id="{540ECEE4-E55A-80D7-CE54-5EAEF99A32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0992" y="3390468"/>
              <a:ext cx="306110" cy="306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Graphic 39" descr="Chevron arrows outline">
            <a:extLst>
              <a:ext uri="{FF2B5EF4-FFF2-40B4-BE49-F238E27FC236}">
                <a16:creationId xmlns:a16="http://schemas.microsoft.com/office/drawing/2014/main" id="{62D41C03-BA5E-A20B-66BF-9A24C37D8D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95656" y="5589546"/>
            <a:ext cx="914400" cy="914400"/>
          </a:xfrm>
          <a:prstGeom prst="rect">
            <a:avLst/>
          </a:prstGeom>
        </p:spPr>
      </p:pic>
      <p:grpSp>
        <p:nvGrpSpPr>
          <p:cNvPr id="13" name="Grupo 17">
            <a:extLst>
              <a:ext uri="{FF2B5EF4-FFF2-40B4-BE49-F238E27FC236}">
                <a16:creationId xmlns:a16="http://schemas.microsoft.com/office/drawing/2014/main" id="{B4913DA7-C8FC-9E6E-A647-BA1A075C1905}"/>
              </a:ext>
            </a:extLst>
          </p:cNvPr>
          <p:cNvGrpSpPr/>
          <p:nvPr/>
        </p:nvGrpSpPr>
        <p:grpSpPr>
          <a:xfrm>
            <a:off x="8198905" y="5269042"/>
            <a:ext cx="3182149" cy="1349286"/>
            <a:chOff x="8198905" y="5269042"/>
            <a:chExt cx="3182149" cy="1349286"/>
          </a:xfrm>
        </p:grpSpPr>
        <p:sp>
          <p:nvSpPr>
            <p:cNvPr id="14" name="Rettangolo con angoli arrotondati 33">
              <a:extLst>
                <a:ext uri="{FF2B5EF4-FFF2-40B4-BE49-F238E27FC236}">
                  <a16:creationId xmlns:a16="http://schemas.microsoft.com/office/drawing/2014/main" id="{BABB5BFB-4BAC-2CE1-DFB9-8E9CB63CCA32}"/>
                </a:ext>
              </a:extLst>
            </p:cNvPr>
            <p:cNvSpPr/>
            <p:nvPr/>
          </p:nvSpPr>
          <p:spPr>
            <a:xfrm>
              <a:off x="8198905" y="5269042"/>
              <a:ext cx="3182149" cy="1349286"/>
            </a:xfrm>
            <a:prstGeom prst="roundRect">
              <a:avLst>
                <a:gd name="adj" fmla="val 5636"/>
              </a:avLst>
            </a:prstGeom>
            <a:solidFill>
              <a:srgbClr val="CE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Segnaposto testo 3">
              <a:extLst>
                <a:ext uri="{FF2B5EF4-FFF2-40B4-BE49-F238E27FC236}">
                  <a16:creationId xmlns:a16="http://schemas.microsoft.com/office/drawing/2014/main" id="{E2EFED65-220C-F24B-63B9-0A4EB16F4487}"/>
                </a:ext>
              </a:extLst>
            </p:cNvPr>
            <p:cNvSpPr txBox="1">
              <a:spLocks/>
            </p:cNvSpPr>
            <p:nvPr/>
          </p:nvSpPr>
          <p:spPr>
            <a:xfrm>
              <a:off x="8499320" y="5549098"/>
              <a:ext cx="1981180" cy="85572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defPPr>
                <a:defRPr lang="it-IT"/>
              </a:defPPr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000" b="1" i="0" kern="1200">
                  <a:solidFill>
                    <a:srgbClr val="27034E"/>
                  </a:solidFill>
                  <a:latin typeface="Segoe UI Black" panose="020B0502040204020203" pitchFamily="34" charset="0"/>
                  <a:ea typeface="+mn-ea"/>
                  <a:cs typeface="Segoe UI Black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800" b="0">
                  <a:solidFill>
                    <a:srgbClr val="562D7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Opportunities to increase volumes and added value offer</a:t>
              </a:r>
            </a:p>
          </p:txBody>
        </p:sp>
        <p:pic>
          <p:nvPicPr>
            <p:cNvPr id="16" name="Graphic 40" descr="Exponential Graph outline">
              <a:extLst>
                <a:ext uri="{FF2B5EF4-FFF2-40B4-BE49-F238E27FC236}">
                  <a16:creationId xmlns:a16="http://schemas.microsoft.com/office/drawing/2014/main" id="{E5DFAF31-1804-C1F6-F8FF-1F1DF128D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0218937" y="5586914"/>
              <a:ext cx="914400" cy="914400"/>
            </a:xfrm>
            <a:prstGeom prst="rect">
              <a:avLst/>
            </a:prstGeom>
          </p:spPr>
        </p:pic>
      </p:grpSp>
      <p:sp>
        <p:nvSpPr>
          <p:cNvPr id="93" name="Title 1">
            <a:extLst>
              <a:ext uri="{FF2B5EF4-FFF2-40B4-BE49-F238E27FC236}">
                <a16:creationId xmlns:a16="http://schemas.microsoft.com/office/drawing/2014/main" id="{2B07D135-A4F1-6B23-11FB-03D25BA41C4D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Mercado Europeu</a:t>
            </a:r>
            <a:endParaRPr lang="es-PE" sz="3600" b="1">
              <a:solidFill>
                <a:srgbClr val="182589"/>
              </a:solidFill>
              <a:latin typeface="Candara" panose="020E05020303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79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6DCC3-952C-A186-D1B9-CBF2AE0A3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31733F7-86B2-1FA3-4670-AA6FC659B69D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Title 1">
            <a:extLst>
              <a:ext uri="{FF2B5EF4-FFF2-40B4-BE49-F238E27FC236}">
                <a16:creationId xmlns:a16="http://schemas.microsoft.com/office/drawing/2014/main" id="{90E09AAC-1D02-9B73-3CEA-89768EE243D7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>
                <a:solidFill>
                  <a:srgbClr val="182589"/>
                </a:solidFill>
                <a:latin typeface="Candara"/>
                <a:ea typeface="Aptos" panose="020B0004020202020204" pitchFamily="34" charset="0"/>
                <a:cs typeface="Aptos" panose="020B0004020202020204" pitchFamily="34" charset="0"/>
              </a:rPr>
              <a:t>Mercado Europeu</a:t>
            </a:r>
            <a:endParaRPr lang="es-PE" sz="3600" b="1">
              <a:solidFill>
                <a:srgbClr val="182589"/>
              </a:solidFill>
              <a:latin typeface="Candara" panose="020E05020303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6" name="Imagem 5" descr="Tabla&#10;&#10;Descripción generada automáticamente">
            <a:extLst>
              <a:ext uri="{FF2B5EF4-FFF2-40B4-BE49-F238E27FC236}">
                <a16:creationId xmlns:a16="http://schemas.microsoft.com/office/drawing/2014/main" id="{E1649DE5-D8BD-8CCD-4BA7-F14804E1F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06" y="1336075"/>
            <a:ext cx="9201150" cy="46005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225460F-8F41-2BF1-0EFF-6B0D1B129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003" y="1097950"/>
            <a:ext cx="504825" cy="47625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965A23D-7894-016D-5832-2FA52312E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5581" y="1086365"/>
            <a:ext cx="504825" cy="485775"/>
          </a:xfrm>
          <a:prstGeom prst="rect">
            <a:avLst/>
          </a:prstGeom>
        </p:spPr>
      </p:pic>
      <p:pic>
        <p:nvPicPr>
          <p:cNvPr id="92" name="Imagem 91">
            <a:extLst>
              <a:ext uri="{FF2B5EF4-FFF2-40B4-BE49-F238E27FC236}">
                <a16:creationId xmlns:a16="http://schemas.microsoft.com/office/drawing/2014/main" id="{05445A9B-FDEC-F547-1D43-FADC0DB67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698" y="1074780"/>
            <a:ext cx="504825" cy="485775"/>
          </a:xfrm>
          <a:prstGeom prst="rect">
            <a:avLst/>
          </a:prstGeom>
        </p:spPr>
      </p:pic>
      <p:pic>
        <p:nvPicPr>
          <p:cNvPr id="94" name="Imagem 93" descr="Forma, Logotipo&#10;&#10;O conteúdo gerado por IA pode estar incorreto.">
            <a:extLst>
              <a:ext uri="{FF2B5EF4-FFF2-40B4-BE49-F238E27FC236}">
                <a16:creationId xmlns:a16="http://schemas.microsoft.com/office/drawing/2014/main" id="{7A808F4E-5A6D-4D27-C1A8-47EB467B6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4568" y="1097950"/>
            <a:ext cx="50482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44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6A380-638E-66F0-C9EF-9CE51EE8B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F5E864EB-1568-32AF-7125-C64F623D75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s-CL" dirty="0">
                <a:latin typeface="Candara"/>
              </a:rPr>
              <a:t>Mercado local </a:t>
            </a:r>
            <a:endParaRPr lang="es-C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948DAD-A20F-51EC-7A8D-FEB069CF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2B6B-0CB3-394F-BEAE-E1DA5F81D928}" type="slidenum">
              <a:rPr lang="es-419" smtClean="0"/>
              <a:pPr/>
              <a:t>12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26523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BD2D1-4B3B-799E-6A81-4C849DBFD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72C00CC-A48D-0753-A2FA-CFA016E2AC65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>
                <a:latin typeface="Candara"/>
              </a:rPr>
              <a:t>Panorama nacional </a:t>
            </a:r>
            <a:endParaRPr lang="es-CL" sz="2400" b="1" dirty="0">
              <a:solidFill>
                <a:srgbClr val="192680"/>
              </a:solidFill>
              <a:latin typeface="Candara" panose="020E0502030303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FFBE729-60B7-CE24-A46D-A7FDF37A4981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A22B0FD-4566-F794-A621-C4C7EBF62EEA}"/>
              </a:ext>
            </a:extLst>
          </p:cNvPr>
          <p:cNvSpPr txBox="1"/>
          <p:nvPr/>
        </p:nvSpPr>
        <p:spPr>
          <a:xfrm>
            <a:off x="2276436" y="1082087"/>
            <a:ext cx="329622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 b="1">
                <a:latin typeface="Candara"/>
              </a:rPr>
              <a:t>Distribución por Especie (Kg/%)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EC29026-8892-CF3D-E171-00286A7A2033}"/>
              </a:ext>
            </a:extLst>
          </p:cNvPr>
          <p:cNvSpPr txBox="1"/>
          <p:nvPr/>
        </p:nvSpPr>
        <p:spPr>
          <a:xfrm>
            <a:off x="10306050" y="2543174"/>
            <a:ext cx="723900" cy="1809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t-BR"/>
          </a:p>
        </p:txBody>
      </p:sp>
      <p:pic>
        <p:nvPicPr>
          <p:cNvPr id="13" name="Imagem 12" descr="Uma imagem contendo diferente, mesa, homem, segurando&#10;&#10;O conteúdo gerado por IA pode estar incorreto.">
            <a:extLst>
              <a:ext uri="{FF2B5EF4-FFF2-40B4-BE49-F238E27FC236}">
                <a16:creationId xmlns:a16="http://schemas.microsoft.com/office/drawing/2014/main" id="{CA685DE3-33CC-C588-A294-A99E8B5F7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" y="1207698"/>
            <a:ext cx="4027788" cy="5147094"/>
          </a:xfrm>
          <a:prstGeom prst="rect">
            <a:avLst/>
          </a:prstGeom>
        </p:spPr>
      </p:pic>
      <p:cxnSp>
        <p:nvCxnSpPr>
          <p:cNvPr id="14" name="Conector: Angulado 13">
            <a:extLst>
              <a:ext uri="{FF2B5EF4-FFF2-40B4-BE49-F238E27FC236}">
                <a16:creationId xmlns:a16="http://schemas.microsoft.com/office/drawing/2014/main" id="{A587C82A-B9FD-D3CF-D76E-25E15B6D0881}"/>
              </a:ext>
            </a:extLst>
          </p:cNvPr>
          <p:cNvCxnSpPr/>
          <p:nvPr/>
        </p:nvCxnSpPr>
        <p:spPr>
          <a:xfrm>
            <a:off x="2114756" y="4705809"/>
            <a:ext cx="1209793" cy="295303"/>
          </a:xfrm>
          <a:prstGeom prst="bentConnector3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uadroTexto 29">
            <a:extLst>
              <a:ext uri="{FF2B5EF4-FFF2-40B4-BE49-F238E27FC236}">
                <a16:creationId xmlns:a16="http://schemas.microsoft.com/office/drawing/2014/main" id="{48261F0A-D70A-EBA1-B31C-8045DEFC056A}"/>
              </a:ext>
            </a:extLst>
          </p:cNvPr>
          <p:cNvSpPr txBox="1"/>
          <p:nvPr/>
        </p:nvSpPr>
        <p:spPr>
          <a:xfrm>
            <a:off x="2535227" y="4762690"/>
            <a:ext cx="102459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 sz="1000">
                <a:latin typeface="Candara"/>
              </a:rPr>
              <a:t>Arándano</a:t>
            </a:r>
            <a:endParaRPr lang="pt-BR" sz="1000"/>
          </a:p>
        </p:txBody>
      </p:sp>
      <p:cxnSp>
        <p:nvCxnSpPr>
          <p:cNvPr id="16" name="Conector: Angulado 15">
            <a:extLst>
              <a:ext uri="{FF2B5EF4-FFF2-40B4-BE49-F238E27FC236}">
                <a16:creationId xmlns:a16="http://schemas.microsoft.com/office/drawing/2014/main" id="{A370EA41-4A0D-3E4A-7B93-4644A65BFDE5}"/>
              </a:ext>
            </a:extLst>
          </p:cNvPr>
          <p:cNvCxnSpPr>
            <a:cxnSpLocks/>
          </p:cNvCxnSpPr>
          <p:nvPr/>
        </p:nvCxnSpPr>
        <p:spPr>
          <a:xfrm>
            <a:off x="2316038" y="2836752"/>
            <a:ext cx="1209793" cy="295303"/>
          </a:xfrm>
          <a:prstGeom prst="bentConnector3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uadroTexto 29">
            <a:extLst>
              <a:ext uri="{FF2B5EF4-FFF2-40B4-BE49-F238E27FC236}">
                <a16:creationId xmlns:a16="http://schemas.microsoft.com/office/drawing/2014/main" id="{D83B297C-4680-07B5-5A3D-48EFEEF740F8}"/>
              </a:ext>
            </a:extLst>
          </p:cNvPr>
          <p:cNvSpPr txBox="1"/>
          <p:nvPr/>
        </p:nvSpPr>
        <p:spPr>
          <a:xfrm>
            <a:off x="2765264" y="2893633"/>
            <a:ext cx="102459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 sz="1000">
                <a:latin typeface="Candara"/>
              </a:rPr>
              <a:t>Frambuesa</a:t>
            </a:r>
            <a:endParaRPr lang="pt-BR" sz="1000"/>
          </a:p>
        </p:txBody>
      </p:sp>
      <p:cxnSp>
        <p:nvCxnSpPr>
          <p:cNvPr id="18" name="Conector: Angulado 17">
            <a:extLst>
              <a:ext uri="{FF2B5EF4-FFF2-40B4-BE49-F238E27FC236}">
                <a16:creationId xmlns:a16="http://schemas.microsoft.com/office/drawing/2014/main" id="{21F4BF49-56F0-279B-C6AD-729C6A250E63}"/>
              </a:ext>
            </a:extLst>
          </p:cNvPr>
          <p:cNvCxnSpPr>
            <a:cxnSpLocks/>
          </p:cNvCxnSpPr>
          <p:nvPr/>
        </p:nvCxnSpPr>
        <p:spPr>
          <a:xfrm>
            <a:off x="1899096" y="2189771"/>
            <a:ext cx="1209793" cy="295303"/>
          </a:xfrm>
          <a:prstGeom prst="bentConnector3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uadroTexto 29">
            <a:extLst>
              <a:ext uri="{FF2B5EF4-FFF2-40B4-BE49-F238E27FC236}">
                <a16:creationId xmlns:a16="http://schemas.microsoft.com/office/drawing/2014/main" id="{4AC3AAD9-A74D-B062-EE38-1B23E930E659}"/>
              </a:ext>
            </a:extLst>
          </p:cNvPr>
          <p:cNvSpPr txBox="1"/>
          <p:nvPr/>
        </p:nvSpPr>
        <p:spPr>
          <a:xfrm>
            <a:off x="2319566" y="2246652"/>
            <a:ext cx="102459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 sz="1000">
                <a:latin typeface="Candara"/>
              </a:rPr>
              <a:t>Mora</a:t>
            </a:r>
            <a:endParaRPr lang="pt-BR" sz="1000"/>
          </a:p>
        </p:txBody>
      </p:sp>
      <p:cxnSp>
        <p:nvCxnSpPr>
          <p:cNvPr id="20" name="Conector: Angulado 19">
            <a:extLst>
              <a:ext uri="{FF2B5EF4-FFF2-40B4-BE49-F238E27FC236}">
                <a16:creationId xmlns:a16="http://schemas.microsoft.com/office/drawing/2014/main" id="{F0B57B2B-DE13-374B-9961-2F5460AD2E2D}"/>
              </a:ext>
            </a:extLst>
          </p:cNvPr>
          <p:cNvCxnSpPr>
            <a:cxnSpLocks/>
          </p:cNvCxnSpPr>
          <p:nvPr/>
        </p:nvCxnSpPr>
        <p:spPr>
          <a:xfrm>
            <a:off x="1137095" y="1700941"/>
            <a:ext cx="1367943" cy="94020"/>
          </a:xfrm>
          <a:prstGeom prst="bentConnector3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uadroTexto 29">
            <a:extLst>
              <a:ext uri="{FF2B5EF4-FFF2-40B4-BE49-F238E27FC236}">
                <a16:creationId xmlns:a16="http://schemas.microsoft.com/office/drawing/2014/main" id="{52EB712A-FACE-5306-18CB-0ADB1DE7EF6A}"/>
              </a:ext>
            </a:extLst>
          </p:cNvPr>
          <p:cNvSpPr txBox="1"/>
          <p:nvPr/>
        </p:nvSpPr>
        <p:spPr>
          <a:xfrm>
            <a:off x="1701340" y="1585293"/>
            <a:ext cx="102459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 sz="1000">
                <a:latin typeface="Candara"/>
              </a:rPr>
              <a:t>Otros</a:t>
            </a:r>
            <a:endParaRPr lang="pt-BR" sz="1000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723A26CB-5367-FE33-42DF-9C7E46485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7659" y="797942"/>
            <a:ext cx="5218261" cy="526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044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559963CE-9857-1095-9DE3-22C6D58C9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83" y="1898016"/>
            <a:ext cx="5231761" cy="4523939"/>
          </a:xfrm>
          <a:prstGeom prst="rect">
            <a:avLst/>
          </a:prstGeom>
        </p:spPr>
      </p:pic>
      <p:grpSp>
        <p:nvGrpSpPr>
          <p:cNvPr id="16" name="Agrupar 15">
            <a:extLst>
              <a:ext uri="{FF2B5EF4-FFF2-40B4-BE49-F238E27FC236}">
                <a16:creationId xmlns:a16="http://schemas.microsoft.com/office/drawing/2014/main" id="{01595947-5949-7561-798A-B8BE4975E941}"/>
              </a:ext>
            </a:extLst>
          </p:cNvPr>
          <p:cNvGrpSpPr/>
          <p:nvPr/>
        </p:nvGrpSpPr>
        <p:grpSpPr>
          <a:xfrm>
            <a:off x="5469455" y="1091717"/>
            <a:ext cx="6721531" cy="4756786"/>
            <a:chOff x="5469455" y="1244733"/>
            <a:chExt cx="6721531" cy="4756786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80667A71-3FBA-7EBF-2469-FDF05413A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14593" y="1245077"/>
              <a:ext cx="3576393" cy="4756442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82687852-9275-5BB5-30D7-2936B8F65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4488" y="3430925"/>
              <a:ext cx="3217345" cy="2562817"/>
            </a:xfrm>
            <a:prstGeom prst="rect">
              <a:avLst/>
            </a:prstGeom>
          </p:spPr>
        </p:pic>
        <p:pic>
          <p:nvPicPr>
            <p:cNvPr id="14" name="Imagem 13" descr="Prateleira com produtos&#10;&#10;O conteúdo gerado por IA pode estar incorreto.">
              <a:extLst>
                <a:ext uri="{FF2B5EF4-FFF2-40B4-BE49-F238E27FC236}">
                  <a16:creationId xmlns:a16="http://schemas.microsoft.com/office/drawing/2014/main" id="{01F3CDB7-BDAA-DE86-8FB6-B0CD13BB1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69455" y="1244733"/>
              <a:ext cx="3147305" cy="2184922"/>
            </a:xfrm>
            <a:prstGeom prst="rect">
              <a:avLst/>
            </a:prstGeom>
          </p:spPr>
        </p:pic>
      </p:grp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8A94870-BB66-8040-EF1C-0DD0C9C658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871" y="392520"/>
            <a:ext cx="10961914" cy="578531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s-CL" sz="3600" b="1" dirty="0" err="1">
                <a:latin typeface="Candara"/>
              </a:rPr>
              <a:t>Espaço</a:t>
            </a:r>
            <a:r>
              <a:rPr lang="es-CL" sz="3600" b="1" dirty="0">
                <a:latin typeface="Candara"/>
              </a:rPr>
              <a:t> </a:t>
            </a:r>
            <a:r>
              <a:rPr lang="es-CL" sz="3600" b="1" dirty="0" err="1">
                <a:latin typeface="Candara"/>
              </a:rPr>
              <a:t>na</a:t>
            </a:r>
            <a:r>
              <a:rPr lang="es-CL" sz="3600" b="1" dirty="0">
                <a:latin typeface="Candara"/>
              </a:rPr>
              <a:t> </a:t>
            </a:r>
            <a:r>
              <a:rPr lang="es-CL" sz="3600" b="1" dirty="0" err="1">
                <a:latin typeface="Candara"/>
              </a:rPr>
              <a:t>gondola</a:t>
            </a:r>
            <a:r>
              <a:rPr lang="es-CL" sz="3600" b="1" dirty="0">
                <a:latin typeface="Candara"/>
              </a:rPr>
              <a:t> e </a:t>
            </a:r>
            <a:r>
              <a:rPr lang="es-CL" sz="3600" b="1" dirty="0" err="1">
                <a:latin typeface="Candara"/>
              </a:rPr>
              <a:t>Mix</a:t>
            </a:r>
            <a:r>
              <a:rPr lang="es-CL" sz="3600" b="1" dirty="0">
                <a:latin typeface="Candara"/>
              </a:rPr>
              <a:t> completo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3087108-B428-2AE9-D22D-7A93B0266BCA}"/>
              </a:ext>
            </a:extLst>
          </p:cNvPr>
          <p:cNvCxnSpPr/>
          <p:nvPr/>
        </p:nvCxnSpPr>
        <p:spPr>
          <a:xfrm>
            <a:off x="492871" y="1024352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897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CEA16-AD88-E493-2941-FA48D2F79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D6FEBE8-C38E-40AD-12CD-B035D68841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871" y="392520"/>
            <a:ext cx="10961914" cy="578531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s-CL" sz="3600" b="1" dirty="0" err="1">
                <a:latin typeface="Candara"/>
              </a:rPr>
              <a:t>Espaço</a:t>
            </a:r>
            <a:r>
              <a:rPr lang="es-CL" sz="3600" b="1" dirty="0">
                <a:latin typeface="Candara"/>
              </a:rPr>
              <a:t> </a:t>
            </a:r>
            <a:r>
              <a:rPr lang="es-CL" sz="3600" b="1" dirty="0" err="1">
                <a:latin typeface="Candara"/>
              </a:rPr>
              <a:t>na</a:t>
            </a:r>
            <a:r>
              <a:rPr lang="es-CL" sz="3600" b="1" dirty="0">
                <a:latin typeface="Candara"/>
              </a:rPr>
              <a:t> </a:t>
            </a:r>
            <a:r>
              <a:rPr lang="es-CL" sz="3600" b="1" dirty="0" err="1">
                <a:latin typeface="Candara"/>
              </a:rPr>
              <a:t>gondola</a:t>
            </a:r>
            <a:r>
              <a:rPr lang="es-CL" sz="3600" b="1" dirty="0">
                <a:latin typeface="Candara"/>
              </a:rPr>
              <a:t> e </a:t>
            </a:r>
            <a:r>
              <a:rPr lang="es-CL" sz="3600" b="1" dirty="0" err="1">
                <a:latin typeface="Candara"/>
              </a:rPr>
              <a:t>diferenciação</a:t>
            </a:r>
            <a:r>
              <a:rPr lang="es-CL" sz="3600" b="1" dirty="0">
                <a:latin typeface="Candara"/>
              </a:rPr>
              <a:t> de </a:t>
            </a:r>
            <a:r>
              <a:rPr lang="es-CL" sz="3600" b="1" dirty="0" err="1">
                <a:latin typeface="Candara"/>
              </a:rPr>
              <a:t>produto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FA9D4BB-7C8C-C2CC-6B3F-2692CA11B64F}"/>
              </a:ext>
            </a:extLst>
          </p:cNvPr>
          <p:cNvCxnSpPr/>
          <p:nvPr/>
        </p:nvCxnSpPr>
        <p:spPr>
          <a:xfrm>
            <a:off x="492871" y="1024352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1C0CDD18-542F-5940-2D0A-33EB3E02D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25" y="1035672"/>
            <a:ext cx="4273689" cy="5438223"/>
          </a:xfrm>
          <a:prstGeom prst="rect">
            <a:avLst/>
          </a:prstGeom>
        </p:spPr>
      </p:pic>
      <p:pic>
        <p:nvPicPr>
          <p:cNvPr id="3" name="Imagem 2" descr="Loja de brinquedos&#10;&#10;O conteúdo gerado por IA pode estar incorreto.">
            <a:extLst>
              <a:ext uri="{FF2B5EF4-FFF2-40B4-BE49-F238E27FC236}">
                <a16:creationId xmlns:a16="http://schemas.microsoft.com/office/drawing/2014/main" id="{9AC82B14-56A1-A1D2-094C-FB1445CA1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917" y="1081777"/>
            <a:ext cx="7254599" cy="543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17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8A94870-BB66-8040-EF1C-0DD0C9C658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871" y="392520"/>
            <a:ext cx="10961914" cy="578531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s-CL" sz="3600" b="1" dirty="0">
                <a:latin typeface="Candara"/>
              </a:rPr>
              <a:t>Loja Física BERRYHOUSE Rio de Janeiro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3087108-B428-2AE9-D22D-7A93B0266BCA}"/>
              </a:ext>
            </a:extLst>
          </p:cNvPr>
          <p:cNvCxnSpPr/>
          <p:nvPr/>
        </p:nvCxnSpPr>
        <p:spPr>
          <a:xfrm>
            <a:off x="492871" y="1024352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DB03EAAE-B44F-8373-61A9-D134C523B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87" y="1091078"/>
            <a:ext cx="10524227" cy="548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65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9D034-8CC7-7F9C-7244-76CD71F41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C9EB624-25D7-347C-0C6F-26D8EB3880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871" y="392520"/>
            <a:ext cx="10961914" cy="578531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s-CL" sz="3600" b="1" dirty="0">
                <a:latin typeface="Candara"/>
              </a:rPr>
              <a:t>Loja Online BERRYHOUSE 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B3AD693-48C0-B766-C881-B62206B581A0}"/>
              </a:ext>
            </a:extLst>
          </p:cNvPr>
          <p:cNvCxnSpPr/>
          <p:nvPr/>
        </p:nvCxnSpPr>
        <p:spPr>
          <a:xfrm>
            <a:off x="492871" y="1024352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F26DC815-293D-28B9-10D3-A94C3C43D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6095"/>
            <a:ext cx="12192000" cy="516918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E3697D6-E635-C945-C7F3-936B5A345CDA}"/>
              </a:ext>
            </a:extLst>
          </p:cNvPr>
          <p:cNvSpPr txBox="1"/>
          <p:nvPr/>
        </p:nvSpPr>
        <p:spPr>
          <a:xfrm>
            <a:off x="303626" y="6334760"/>
            <a:ext cx="82723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ea typeface="+mn-lt"/>
                <a:cs typeface="+mn-lt"/>
                <a:hlinkClick r:id="rId3"/>
              </a:rPr>
              <a:t>Berry House | As melhores frutas vermelhas entregues em sua casa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5868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C4DFE-43B4-E196-42BF-4D962C1C3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92C1196-6AC1-D8CE-961F-236AF491F8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871" y="392520"/>
            <a:ext cx="10961914" cy="578531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s-CL" sz="3600" b="1" dirty="0">
                <a:latin typeface="Candara"/>
              </a:rPr>
              <a:t>Plataforma Logística Integrada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DF7CA31-9533-9484-A3D6-767F60C9D9B1}"/>
              </a:ext>
            </a:extLst>
          </p:cNvPr>
          <p:cNvCxnSpPr/>
          <p:nvPr/>
        </p:nvCxnSpPr>
        <p:spPr>
          <a:xfrm>
            <a:off x="492871" y="1024352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E4152886-CDBA-2090-411A-44D75338BD5B}"/>
              </a:ext>
            </a:extLst>
          </p:cNvPr>
          <p:cNvSpPr txBox="1">
            <a:spLocks/>
          </p:cNvSpPr>
          <p:nvPr/>
        </p:nvSpPr>
        <p:spPr>
          <a:xfrm>
            <a:off x="5674454" y="4402241"/>
            <a:ext cx="4315506" cy="323566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400" b="1">
                <a:solidFill>
                  <a:schemeClr val="bg1"/>
                </a:solidFill>
                <a:latin typeface="Candara" panose="020E0502030303020204" pitchFamily="34" charset="0"/>
              </a:rPr>
              <a:t>HIGHLIGHTS  </a:t>
            </a:r>
          </a:p>
        </p:txBody>
      </p:sp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B3E6F0AE-AB54-C2FB-BC2F-8559B8B23F3A}"/>
              </a:ext>
            </a:extLst>
          </p:cNvPr>
          <p:cNvSpPr txBox="1">
            <a:spLocks/>
          </p:cNvSpPr>
          <p:nvPr/>
        </p:nvSpPr>
        <p:spPr>
          <a:xfrm>
            <a:off x="5674454" y="4725807"/>
            <a:ext cx="4315506" cy="1272111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AutoNum type="arabicPeriod"/>
            </a:pPr>
            <a:r>
              <a:rPr lang="es-ES" sz="1200" dirty="0">
                <a:solidFill>
                  <a:srgbClr val="192680"/>
                </a:solidFill>
                <a:latin typeface="Candara"/>
                <a:cs typeface="Times New Roman"/>
              </a:rPr>
              <a:t>Entregas </a:t>
            </a:r>
            <a:r>
              <a:rPr lang="es-ES" sz="1200" dirty="0" err="1">
                <a:solidFill>
                  <a:srgbClr val="192680"/>
                </a:solidFill>
                <a:latin typeface="Candara"/>
                <a:cs typeface="Times New Roman"/>
              </a:rPr>
              <a:t>rapidas</a:t>
            </a:r>
            <a:r>
              <a:rPr lang="es-ES" sz="1200" dirty="0">
                <a:solidFill>
                  <a:srgbClr val="192680"/>
                </a:solidFill>
                <a:latin typeface="Candara"/>
                <a:cs typeface="Times New Roman"/>
              </a:rPr>
              <a:t> </a:t>
            </a:r>
            <a:r>
              <a:rPr lang="es-ES" sz="1200" dirty="0" err="1">
                <a:solidFill>
                  <a:srgbClr val="192680"/>
                </a:solidFill>
                <a:latin typeface="Candara"/>
                <a:cs typeface="Times New Roman"/>
              </a:rPr>
              <a:t>loja</a:t>
            </a:r>
            <a:r>
              <a:rPr lang="es-ES" sz="1200" dirty="0">
                <a:solidFill>
                  <a:srgbClr val="192680"/>
                </a:solidFill>
                <a:latin typeface="Candara"/>
                <a:cs typeface="Times New Roman"/>
              </a:rPr>
              <a:t> a </a:t>
            </a:r>
            <a:r>
              <a:rPr lang="es-ES" sz="1200" dirty="0" err="1">
                <a:solidFill>
                  <a:srgbClr val="192680"/>
                </a:solidFill>
                <a:latin typeface="Candara"/>
                <a:cs typeface="Times New Roman"/>
              </a:rPr>
              <a:t>loja</a:t>
            </a:r>
            <a:br>
              <a:rPr lang="es-ES" sz="1200" dirty="0">
                <a:solidFill>
                  <a:srgbClr val="192680"/>
                </a:solidFill>
                <a:latin typeface="Candara"/>
                <a:cs typeface="Times New Roman"/>
              </a:rPr>
            </a:br>
            <a:endParaRPr lang="es-ES" sz="1200" dirty="0">
              <a:solidFill>
                <a:srgbClr val="192680"/>
              </a:solidFill>
              <a:latin typeface="Candara"/>
              <a:cs typeface="Times New Roman"/>
            </a:endParaRPr>
          </a:p>
          <a:p>
            <a:pPr lvl="1">
              <a:buAutoNum type="arabicPeriod"/>
            </a:pPr>
            <a:r>
              <a:rPr lang="es-ES" sz="1200" dirty="0" err="1">
                <a:solidFill>
                  <a:srgbClr val="192680"/>
                </a:solidFill>
                <a:latin typeface="Candara"/>
                <a:cs typeface="Times New Roman"/>
              </a:rPr>
              <a:t>Cadeia</a:t>
            </a:r>
            <a:r>
              <a:rPr lang="es-ES" sz="1200" dirty="0">
                <a:solidFill>
                  <a:srgbClr val="192680"/>
                </a:solidFill>
                <a:latin typeface="Candara"/>
                <a:cs typeface="Times New Roman"/>
              </a:rPr>
              <a:t> de frio completa</a:t>
            </a:r>
          </a:p>
          <a:p>
            <a:pPr lvl="1">
              <a:buAutoNum type="arabicPeriod"/>
            </a:pPr>
            <a:endParaRPr lang="es-ES" sz="1200" dirty="0">
              <a:solidFill>
                <a:srgbClr val="192680"/>
              </a:solidFill>
              <a:latin typeface="Candara"/>
              <a:cs typeface="Times New Roman"/>
            </a:endParaRPr>
          </a:p>
          <a:p>
            <a:pPr lvl="1">
              <a:buAutoNum type="arabicPeriod"/>
            </a:pPr>
            <a:r>
              <a:rPr lang="es-ES" sz="1200" dirty="0" err="1">
                <a:solidFill>
                  <a:srgbClr val="192680"/>
                </a:solidFill>
                <a:latin typeface="Candara"/>
                <a:cs typeface="Times New Roman"/>
              </a:rPr>
              <a:t>Mais</a:t>
            </a:r>
            <a:r>
              <a:rPr lang="es-ES" sz="1200" dirty="0">
                <a:solidFill>
                  <a:srgbClr val="192680"/>
                </a:solidFill>
                <a:latin typeface="Candara"/>
                <a:cs typeface="Times New Roman"/>
              </a:rPr>
              <a:t> de 20 mil entregas realizadas</a:t>
            </a:r>
          </a:p>
        </p:txBody>
      </p:sp>
      <p:pic>
        <p:nvPicPr>
          <p:cNvPr id="10" name="Imagem 9" descr="Mapa&#10;&#10;O conteúdo gerado por IA pode estar incorreto.">
            <a:extLst>
              <a:ext uri="{FF2B5EF4-FFF2-40B4-BE49-F238E27FC236}">
                <a16:creationId xmlns:a16="http://schemas.microsoft.com/office/drawing/2014/main" id="{8E3A8A3A-B04E-FD51-91FA-9CCA905F6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292568"/>
            <a:ext cx="4286250" cy="4705350"/>
          </a:xfrm>
          <a:prstGeom prst="rect">
            <a:avLst/>
          </a:prstGeom>
        </p:spPr>
      </p:pic>
      <p:pic>
        <p:nvPicPr>
          <p:cNvPr id="11" name="Imagem 10" descr="Gráfico&#10;&#10;O conteúdo gerado por IA pode estar incorreto.">
            <a:extLst>
              <a:ext uri="{FF2B5EF4-FFF2-40B4-BE49-F238E27FC236}">
                <a16:creationId xmlns:a16="http://schemas.microsoft.com/office/drawing/2014/main" id="{3BA67F61-4833-E258-81B0-3135EEE0C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454" y="1075553"/>
            <a:ext cx="5775497" cy="320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20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5F6AD-787A-B063-6AD9-B0FF2D7E1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DAA6815-A7DC-C7D0-9FB7-2B606EC4DBA6}"/>
              </a:ext>
            </a:extLst>
          </p:cNvPr>
          <p:cNvCxnSpPr/>
          <p:nvPr/>
        </p:nvCxnSpPr>
        <p:spPr>
          <a:xfrm>
            <a:off x="492871" y="1024352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Imagem 6" descr="Jardim com flores&#10;&#10;O conteúdo gerado por IA pode estar incorreto.">
            <a:extLst>
              <a:ext uri="{FF2B5EF4-FFF2-40B4-BE49-F238E27FC236}">
                <a16:creationId xmlns:a16="http://schemas.microsoft.com/office/drawing/2014/main" id="{1E772B20-AB56-9948-505B-AF1DEE8FE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6" y="1274279"/>
            <a:ext cx="3981865" cy="5380659"/>
          </a:xfrm>
          <a:prstGeom prst="rect">
            <a:avLst/>
          </a:prstGeom>
        </p:spPr>
      </p:pic>
      <p:pic>
        <p:nvPicPr>
          <p:cNvPr id="12" name="Imagem 11" descr="Jardim com plantas verdes&#10;&#10;O conteúdo gerado por IA pode estar incorreto.">
            <a:extLst>
              <a:ext uri="{FF2B5EF4-FFF2-40B4-BE49-F238E27FC236}">
                <a16:creationId xmlns:a16="http://schemas.microsoft.com/office/drawing/2014/main" id="{351181A8-6377-43A6-8326-09A5892C4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265" y="1274692"/>
            <a:ext cx="4005470" cy="5379831"/>
          </a:xfrm>
          <a:prstGeom prst="rect">
            <a:avLst/>
          </a:prstGeom>
        </p:spPr>
      </p:pic>
      <p:pic>
        <p:nvPicPr>
          <p:cNvPr id="13" name="Imagem 12" descr="Jardim com plantas verdes&#10;&#10;O conteúdo gerado por IA pode estar incorreto.">
            <a:extLst>
              <a:ext uri="{FF2B5EF4-FFF2-40B4-BE49-F238E27FC236}">
                <a16:creationId xmlns:a16="http://schemas.microsoft.com/office/drawing/2014/main" id="{38BD9AF2-D185-583D-C9DE-569CFF07D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2483" y="1267791"/>
            <a:ext cx="3994427" cy="5393636"/>
          </a:xfrm>
          <a:prstGeom prst="rect">
            <a:avLst/>
          </a:prstGeom>
        </p:spPr>
      </p:pic>
      <p:sp>
        <p:nvSpPr>
          <p:cNvPr id="11" name="Marcador de texto 4">
            <a:extLst>
              <a:ext uri="{FF2B5EF4-FFF2-40B4-BE49-F238E27FC236}">
                <a16:creationId xmlns:a16="http://schemas.microsoft.com/office/drawing/2014/main" id="{3CCC8302-CD9A-512A-34D6-D18B122BBCCB}"/>
              </a:ext>
            </a:extLst>
          </p:cNvPr>
          <p:cNvSpPr txBox="1">
            <a:spLocks/>
          </p:cNvSpPr>
          <p:nvPr/>
        </p:nvSpPr>
        <p:spPr>
          <a:xfrm>
            <a:off x="492871" y="392520"/>
            <a:ext cx="10961914" cy="57853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kern="1200">
                <a:solidFill>
                  <a:schemeClr val="tx2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3600" b="1" dirty="0">
                <a:latin typeface="Candara"/>
              </a:rPr>
              <a:t>Plataforma Genética</a:t>
            </a:r>
          </a:p>
        </p:txBody>
      </p:sp>
    </p:spTree>
    <p:extLst>
      <p:ext uri="{BB962C8B-B14F-4D97-AF65-F5344CB8AC3E}">
        <p14:creationId xmlns:p14="http://schemas.microsoft.com/office/powerpoint/2010/main" val="3740122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5C4AC-C798-CE00-9BA9-E77C004DE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01BC296-2BE6-F224-2D09-3722500ED9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871" y="392520"/>
            <a:ext cx="10961914" cy="578531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s-CL" sz="3600" b="1" dirty="0">
                <a:latin typeface="Candara"/>
              </a:rPr>
              <a:t>É </a:t>
            </a:r>
            <a:r>
              <a:rPr lang="es-CL" sz="3600" b="1" dirty="0" err="1">
                <a:latin typeface="Candara"/>
              </a:rPr>
              <a:t>possivel</a:t>
            </a:r>
            <a:r>
              <a:rPr lang="es-CL" sz="3600" b="1" dirty="0">
                <a:latin typeface="Candara"/>
              </a:rPr>
              <a:t> ter </a:t>
            </a:r>
            <a:r>
              <a:rPr lang="es-CL" sz="3600" b="1" dirty="0" err="1">
                <a:latin typeface="Candara"/>
              </a:rPr>
              <a:t>acesso</a:t>
            </a:r>
            <a:r>
              <a:rPr lang="es-CL" sz="3600" b="1" dirty="0">
                <a:latin typeface="Candara"/>
              </a:rPr>
              <a:t> ?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D15F3DAE-9FDA-1C61-A532-18E59263FF86}"/>
              </a:ext>
            </a:extLst>
          </p:cNvPr>
          <p:cNvCxnSpPr/>
          <p:nvPr/>
        </p:nvCxnSpPr>
        <p:spPr>
          <a:xfrm>
            <a:off x="492871" y="1024352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43715775-D25E-6804-18F1-826DF226D35C}"/>
              </a:ext>
            </a:extLst>
          </p:cNvPr>
          <p:cNvSpPr>
            <a:spLocks noGrp="1"/>
          </p:cNvSpPr>
          <p:nvPr/>
        </p:nvSpPr>
        <p:spPr>
          <a:xfrm>
            <a:off x="609600" y="2068642"/>
            <a:ext cx="10961688" cy="441924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600" dirty="0">
                <a:latin typeface="Candara"/>
              </a:rPr>
              <a:t>A escala do projeto de produção local com terceiros (próximos 5 anos) é estimada em 1.500 hectares de mirtilo, 50 hectares de framboesas e 50 hectares de amora sendo destinados para mercado local e para exportação. Esta área é considerada a primeira etapa do projeto.</a:t>
            </a:r>
          </a:p>
          <a:p>
            <a:pPr algn="just"/>
            <a:endParaRPr lang="pt-BR" sz="2600" dirty="0">
              <a:latin typeface="Candara" panose="020E0502030303020204" pitchFamily="34" charset="0"/>
            </a:endParaRPr>
          </a:p>
          <a:p>
            <a:pPr algn="just"/>
            <a:r>
              <a:rPr lang="pt-BR" sz="2600" dirty="0">
                <a:latin typeface="Candara" panose="020E0502030303020204" pitchFamily="34" charset="0"/>
              </a:rPr>
              <a:t>Estimamos que o potencial de produção local é de 3.000 hectares. Este potencial após validação da Etapa 1, seria o próximo passo do projeto.</a:t>
            </a:r>
          </a:p>
          <a:p>
            <a:pPr algn="just"/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713565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64FAE-577C-E051-B724-C07976CB5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72780516-79AF-12AB-E778-5CE720495F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s-CL" dirty="0" err="1">
                <a:latin typeface="Candara"/>
              </a:rPr>
              <a:t>Desafios</a:t>
            </a:r>
            <a:r>
              <a:rPr lang="es-CL" dirty="0">
                <a:latin typeface="Candara"/>
              </a:rPr>
              <a:t> </a:t>
            </a:r>
            <a:endParaRPr lang="es-C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371EDE-1E37-4884-A6D2-12133E62D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2B6B-0CB3-394F-BEAE-E1DA5F81D928}" type="slidenum">
              <a:rPr lang="es-419" smtClean="0"/>
              <a:pPr/>
              <a:t>21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44229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FDBE0-06CA-E2A3-97B6-CE5F5328C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4">
            <a:extLst>
              <a:ext uri="{FF2B5EF4-FFF2-40B4-BE49-F238E27FC236}">
                <a16:creationId xmlns:a16="http://schemas.microsoft.com/office/drawing/2014/main" id="{6090A1A7-D7E3-9FAC-1218-99A05058FC14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02578B57-DDAB-61E5-C037-579559C43E01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 err="1">
                <a:solidFill>
                  <a:srgbClr val="182589"/>
                </a:solidFill>
                <a:latin typeface="Candara"/>
              </a:rPr>
              <a:t>Cadeia</a:t>
            </a:r>
            <a:r>
              <a:rPr lang="es-PE" sz="3600" b="1" dirty="0">
                <a:solidFill>
                  <a:srgbClr val="182589"/>
                </a:solidFill>
                <a:latin typeface="Candara"/>
              </a:rPr>
              <a:t> de Frio</a:t>
            </a:r>
          </a:p>
        </p:txBody>
      </p:sp>
      <p:pic>
        <p:nvPicPr>
          <p:cNvPr id="2" name="WhatsApp Video 2025-11-27 at 08.50.52">
            <a:hlinkClick r:id="" action="ppaction://media"/>
            <a:extLst>
              <a:ext uri="{FF2B5EF4-FFF2-40B4-BE49-F238E27FC236}">
                <a16:creationId xmlns:a16="http://schemas.microsoft.com/office/drawing/2014/main" id="{01FEE2ED-266E-DEA8-A57E-5B27A8B826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9492" y="840409"/>
            <a:ext cx="3094037" cy="5486400"/>
          </a:xfrm>
          <a:prstGeom prst="rect">
            <a:avLst/>
          </a:prstGeom>
        </p:spPr>
      </p:pic>
      <p:pic>
        <p:nvPicPr>
          <p:cNvPr id="3" name="WhatsApp Video 2025-11-27 at 08.48.52">
            <a:hlinkClick r:id="" action="ppaction://media"/>
            <a:extLst>
              <a:ext uri="{FF2B5EF4-FFF2-40B4-BE49-F238E27FC236}">
                <a16:creationId xmlns:a16="http://schemas.microsoft.com/office/drawing/2014/main" id="{AF488410-52B9-0934-4E30-4C6639027FC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80188" y="840409"/>
            <a:ext cx="309403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6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67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BFE3C-344C-7975-10E7-CA1E6158F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4">
            <a:extLst>
              <a:ext uri="{FF2B5EF4-FFF2-40B4-BE49-F238E27FC236}">
                <a16:creationId xmlns:a16="http://schemas.microsoft.com/office/drawing/2014/main" id="{6128C167-0E68-CC08-18B7-7C17C8A70130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20F04A65-91F6-077F-4EDB-62F00347A7DB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 err="1">
                <a:solidFill>
                  <a:srgbClr val="182589"/>
                </a:solidFill>
                <a:latin typeface="Candara"/>
              </a:rPr>
              <a:t>Cadeia</a:t>
            </a:r>
            <a:r>
              <a:rPr lang="es-PE" sz="3600" b="1" dirty="0">
                <a:solidFill>
                  <a:srgbClr val="182589"/>
                </a:solidFill>
                <a:latin typeface="Candara"/>
              </a:rPr>
              <a:t> de Frio</a:t>
            </a:r>
          </a:p>
        </p:txBody>
      </p:sp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82BD4BD2-EE4D-15A9-6D49-BFA034A6B85E}"/>
              </a:ext>
            </a:extLst>
          </p:cNvPr>
          <p:cNvSpPr txBox="1">
            <a:spLocks/>
          </p:cNvSpPr>
          <p:nvPr/>
        </p:nvSpPr>
        <p:spPr>
          <a:xfrm>
            <a:off x="376900" y="1105141"/>
            <a:ext cx="7133776" cy="310138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HIGHLIGHTS</a:t>
            </a:r>
          </a:p>
        </p:txBody>
      </p:sp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AE2714CA-A8B5-5D81-1E6D-A1BD95934F3F}"/>
              </a:ext>
            </a:extLst>
          </p:cNvPr>
          <p:cNvSpPr txBox="1">
            <a:spLocks/>
          </p:cNvSpPr>
          <p:nvPr/>
        </p:nvSpPr>
        <p:spPr>
          <a:xfrm>
            <a:off x="376899" y="1429263"/>
            <a:ext cx="7133777" cy="3349563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  <a:p>
            <a:pPr lvl="1">
              <a:lnSpc>
                <a:spcPct val="100000"/>
              </a:lnSpc>
              <a:buAutoNum type="arabicPeriod"/>
              <a:defRPr/>
            </a:pP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Velocidade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de entrega da fruta ate a entrada no frio</a:t>
            </a:r>
          </a:p>
          <a:p>
            <a:pPr lvl="1">
              <a:lnSpc>
                <a:spcPct val="100000"/>
              </a:lnSpc>
              <a:buAutoNum type="arabicPeriod"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  <a:p>
            <a:pPr lvl="1">
              <a:lnSpc>
                <a:spcPct val="100000"/>
              </a:lnSpc>
              <a:buAutoNum type="arabicPeriod"/>
              <a:defRPr/>
            </a:pP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Ideal 40 min máximo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pos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colheita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resfriar a fruta</a:t>
            </a:r>
          </a:p>
          <a:p>
            <a:pPr lvl="1">
              <a:lnSpc>
                <a:spcPct val="100000"/>
              </a:lnSpc>
              <a:buAutoNum type="arabicPeriod"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  <a:p>
            <a:pPr lvl="1">
              <a:lnSpc>
                <a:spcPct val="100000"/>
              </a:lnSpc>
              <a:buAutoNum type="arabicPeriod"/>
              <a:defRPr/>
            </a:pP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Pré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frio</a:t>
            </a:r>
          </a:p>
          <a:p>
            <a:pPr lvl="1">
              <a:lnSpc>
                <a:spcPct val="100000"/>
              </a:lnSpc>
              <a:buAutoNum type="arabicPeriod"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  <a:p>
            <a:pPr lvl="1">
              <a:lnSpc>
                <a:spcPct val="100000"/>
              </a:lnSpc>
              <a:buAutoNum type="arabicPeriod"/>
              <a:defRPr/>
            </a:pP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Garantir o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continuidade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na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temperatura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pós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entrada do frio ate o cliente</a:t>
            </a:r>
          </a:p>
          <a:p>
            <a:pPr lvl="1">
              <a:lnSpc>
                <a:spcPct val="100000"/>
              </a:lnSpc>
              <a:buAutoNum type="arabicPeriod"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80879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2B671-75EC-56C8-E5DB-6430BFA8F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1">
            <a:extLst>
              <a:ext uri="{FF2B5EF4-FFF2-40B4-BE49-F238E27FC236}">
                <a16:creationId xmlns:a16="http://schemas.microsoft.com/office/drawing/2014/main" id="{69C234CF-8815-5F89-6CF2-26590E20EF8F}"/>
              </a:ext>
            </a:extLst>
          </p:cNvPr>
          <p:cNvSpPr txBox="1">
            <a:spLocks/>
          </p:cNvSpPr>
          <p:nvPr/>
        </p:nvSpPr>
        <p:spPr>
          <a:xfrm>
            <a:off x="376900" y="1105141"/>
            <a:ext cx="7133776" cy="310138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HIGHLIGHTS</a:t>
            </a:r>
          </a:p>
        </p:txBody>
      </p:sp>
      <p:sp>
        <p:nvSpPr>
          <p:cNvPr id="7" name="Marcador de texto 1">
            <a:extLst>
              <a:ext uri="{FF2B5EF4-FFF2-40B4-BE49-F238E27FC236}">
                <a16:creationId xmlns:a16="http://schemas.microsoft.com/office/drawing/2014/main" id="{77502914-62DA-6157-0CF6-175792D7275F}"/>
              </a:ext>
            </a:extLst>
          </p:cNvPr>
          <p:cNvSpPr txBox="1">
            <a:spLocks/>
          </p:cNvSpPr>
          <p:nvPr/>
        </p:nvSpPr>
        <p:spPr>
          <a:xfrm>
            <a:off x="376899" y="1429263"/>
            <a:ext cx="7732121" cy="4469117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AutoNum type="arabicPeriod"/>
              <a:defRPr/>
            </a:pP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A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qualidade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começa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no campo</a:t>
            </a:r>
          </a:p>
          <a:p>
            <a:pPr lvl="1">
              <a:lnSpc>
                <a:spcPct val="100000"/>
              </a:lnSpc>
              <a:buAutoNum type="arabicPeriod"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  <a:p>
            <a:pPr lvl="1">
              <a:lnSpc>
                <a:spcPct val="100000"/>
              </a:lnSpc>
              <a:buAutoNum type="arabicPeriod"/>
              <a:defRPr/>
            </a:pP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Certificações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e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food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safety</a:t>
            </a:r>
          </a:p>
          <a:p>
            <a:pPr lvl="1">
              <a:lnSpc>
                <a:spcPct val="100000"/>
              </a:lnSpc>
              <a:buAutoNum type="arabicPeriod"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  <a:p>
            <a:pPr lvl="1">
              <a:lnSpc>
                <a:spcPct val="100000"/>
              </a:lnSpc>
              <a:buAutoNum type="arabicPeriod"/>
              <a:defRPr/>
            </a:pP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Dificuldade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de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separação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de calibres</a:t>
            </a:r>
          </a:p>
          <a:p>
            <a:pPr lvl="1">
              <a:lnSpc>
                <a:spcPct val="100000"/>
              </a:lnSpc>
              <a:buAutoNum type="arabicPeriod"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  <a:p>
            <a:pPr lvl="1">
              <a:lnSpc>
                <a:spcPct val="100000"/>
              </a:lnSpc>
              <a:buAutoNum type="arabicPeriod"/>
              <a:defRPr/>
            </a:pP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Shelf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life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curto</a:t>
            </a:r>
          </a:p>
          <a:p>
            <a:pPr lvl="1">
              <a:lnSpc>
                <a:spcPct val="100000"/>
              </a:lnSpc>
              <a:buAutoNum type="arabicPeriod"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  <a:p>
            <a:pPr lvl="1">
              <a:lnSpc>
                <a:spcPct val="100000"/>
              </a:lnSpc>
              <a:buAutoNum type="arabicPeriod"/>
              <a:defRPr/>
            </a:pP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Fruta peruana e chilena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muito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competitiva</a:t>
            </a:r>
          </a:p>
          <a:p>
            <a:pPr lvl="1">
              <a:lnSpc>
                <a:spcPct val="100000"/>
              </a:lnSpc>
              <a:buAutoNum type="arabicPeriod"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  <a:p>
            <a:pPr lvl="1">
              <a:lnSpc>
                <a:spcPct val="100000"/>
              </a:lnSpc>
              <a:buAutoNum type="arabicPeriod"/>
              <a:defRPr/>
            </a:pP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Garantir o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continuidade</a:t>
            </a:r>
            <a:r>
              <a:rPr lang="es-MX" sz="1800" dirty="0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 e </a:t>
            </a:r>
            <a:r>
              <a:rPr lang="es-MX" sz="1800" dirty="0" err="1">
                <a:solidFill>
                  <a:srgbClr val="192680"/>
                </a:solidFill>
                <a:latin typeface="Candara"/>
                <a:ea typeface="Calibri"/>
                <a:cs typeface="Times New Roman"/>
              </a:rPr>
              <a:t>padronização</a:t>
            </a: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  <a:p>
            <a:pPr lvl="1">
              <a:lnSpc>
                <a:spcPct val="100000"/>
              </a:lnSpc>
              <a:buAutoNum type="arabicPeriod"/>
              <a:defRPr/>
            </a:pPr>
            <a:endParaRPr lang="es-MX" sz="1800" dirty="0">
              <a:solidFill>
                <a:srgbClr val="192680"/>
              </a:solidFill>
              <a:latin typeface="Candara"/>
              <a:ea typeface="Calibri"/>
              <a:cs typeface="Times New Roman"/>
            </a:endParaRPr>
          </a:p>
        </p:txBody>
      </p:sp>
      <p:cxnSp>
        <p:nvCxnSpPr>
          <p:cNvPr id="9" name="Conector recto 4">
            <a:extLst>
              <a:ext uri="{FF2B5EF4-FFF2-40B4-BE49-F238E27FC236}">
                <a16:creationId xmlns:a16="http://schemas.microsoft.com/office/drawing/2014/main" id="{796A9C88-4360-854A-3499-3BD5DD1E4719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1C06BAD9-EE86-4512-BB43-7452E076B82F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 err="1">
                <a:latin typeface="Candara"/>
              </a:rPr>
              <a:t>Qualidade</a:t>
            </a:r>
            <a:endParaRPr lang="es-CL" sz="2400" b="1" dirty="0" err="1">
              <a:solidFill>
                <a:srgbClr val="192680"/>
              </a:solidFill>
              <a:latin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794426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617E3-4E9F-F55B-FC94-591B943F2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4">
            <a:extLst>
              <a:ext uri="{FF2B5EF4-FFF2-40B4-BE49-F238E27FC236}">
                <a16:creationId xmlns:a16="http://schemas.microsoft.com/office/drawing/2014/main" id="{7B85AE89-AB0C-7915-CF6D-EA8C5C617058}"/>
              </a:ext>
            </a:extLst>
          </p:cNvPr>
          <p:cNvCxnSpPr/>
          <p:nvPr/>
        </p:nvCxnSpPr>
        <p:spPr>
          <a:xfrm>
            <a:off x="492871" y="790430"/>
            <a:ext cx="107570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9EBF6CB2-2393-3D46-A4FD-E988F0613613}"/>
              </a:ext>
            </a:extLst>
          </p:cNvPr>
          <p:cNvSpPr txBox="1">
            <a:spLocks/>
          </p:cNvSpPr>
          <p:nvPr/>
        </p:nvSpPr>
        <p:spPr>
          <a:xfrm>
            <a:off x="492871" y="185516"/>
            <a:ext cx="11255784" cy="59093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600" b="1" dirty="0" err="1">
                <a:latin typeface="Candara"/>
              </a:rPr>
              <a:t>Defeitos</a:t>
            </a:r>
            <a:r>
              <a:rPr lang="es-PE" sz="3600" b="1" dirty="0">
                <a:latin typeface="Candara"/>
              </a:rPr>
              <a:t> de </a:t>
            </a:r>
            <a:r>
              <a:rPr lang="es-PE" sz="3600" b="1" dirty="0" err="1">
                <a:latin typeface="Candara"/>
              </a:rPr>
              <a:t>Qualidade</a:t>
            </a:r>
            <a:r>
              <a:rPr lang="es-PE" sz="3600" b="1" dirty="0">
                <a:latin typeface="Candara"/>
              </a:rPr>
              <a:t> </a:t>
            </a:r>
            <a:r>
              <a:rPr lang="es-PE" sz="3600" b="1" dirty="0" err="1">
                <a:latin typeface="Candara"/>
              </a:rPr>
              <a:t>Mirtilo</a:t>
            </a:r>
            <a:endParaRPr lang="es-CL" sz="2400" b="1" dirty="0" err="1">
              <a:solidFill>
                <a:srgbClr val="192680"/>
              </a:solidFill>
              <a:latin typeface="Candara"/>
            </a:endParaRPr>
          </a:p>
        </p:txBody>
      </p:sp>
      <p:pic>
        <p:nvPicPr>
          <p:cNvPr id="2" name="Imagem 1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1B815815-FEF0-5900-F7AF-70468C02E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23" y="803188"/>
            <a:ext cx="5333128" cy="3398109"/>
          </a:xfrm>
          <a:prstGeom prst="rect">
            <a:avLst/>
          </a:prstGeom>
        </p:spPr>
      </p:pic>
      <p:pic>
        <p:nvPicPr>
          <p:cNvPr id="3" name="Imagem 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BA6BF74-6B35-0A03-4EEF-2225F8115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665" y="803189"/>
            <a:ext cx="5392563" cy="3511379"/>
          </a:xfrm>
          <a:prstGeom prst="rect">
            <a:avLst/>
          </a:prstGeom>
        </p:spPr>
      </p:pic>
      <p:pic>
        <p:nvPicPr>
          <p:cNvPr id="5" name="Imagem 4" descr="Linha do tempo&#10;&#10;O conteúdo gerado por IA pode estar incorreto.">
            <a:extLst>
              <a:ext uri="{FF2B5EF4-FFF2-40B4-BE49-F238E27FC236}">
                <a16:creationId xmlns:a16="http://schemas.microsoft.com/office/drawing/2014/main" id="{BBA06A75-74BB-0954-86EA-1429DD16B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35" y="3793621"/>
            <a:ext cx="5303109" cy="295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94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7C9D5-04D1-1903-BF9D-96FA0A0FA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03A58E0B-B268-1E2F-882D-0B22A3EBB8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7827" y="755316"/>
            <a:ext cx="10636345" cy="3132739"/>
          </a:xfrm>
        </p:spPr>
        <p:txBody>
          <a:bodyPr lIns="91440" tIns="45720" rIns="91440" bIns="45720" anchor="t"/>
          <a:lstStyle/>
          <a:p>
            <a:r>
              <a:rPr lang="es-CL" sz="2800" dirty="0">
                <a:latin typeface="Candara"/>
              </a:rPr>
              <a:t>´´</a:t>
            </a:r>
            <a:r>
              <a:rPr lang="es-CL" sz="2800" dirty="0" err="1">
                <a:latin typeface="Candara"/>
              </a:rPr>
              <a:t>Faturamento</a:t>
            </a:r>
            <a:r>
              <a:rPr lang="es-CL" sz="2800" dirty="0">
                <a:latin typeface="Candara"/>
              </a:rPr>
              <a:t> é </a:t>
            </a:r>
            <a:r>
              <a:rPr lang="es-CL" sz="2800" dirty="0" err="1">
                <a:latin typeface="Candara"/>
              </a:rPr>
              <a:t>vaidade</a:t>
            </a:r>
            <a:r>
              <a:rPr lang="es-CL" sz="2800" dirty="0">
                <a:latin typeface="Candara"/>
              </a:rPr>
              <a:t>, O lucro é o </a:t>
            </a:r>
            <a:r>
              <a:rPr lang="es-CL" sz="2800" dirty="0" err="1">
                <a:latin typeface="Candara"/>
              </a:rPr>
              <a:t>rei</a:t>
            </a:r>
            <a:r>
              <a:rPr lang="es-CL" sz="2800" dirty="0">
                <a:latin typeface="Candara"/>
              </a:rPr>
              <a:t> e o CAIXA é a </a:t>
            </a:r>
            <a:r>
              <a:rPr lang="es-CL" sz="2800" dirty="0" err="1">
                <a:latin typeface="Candara"/>
              </a:rPr>
              <a:t>rainha</a:t>
            </a:r>
            <a:r>
              <a:rPr lang="es-CL" sz="2800" dirty="0">
                <a:latin typeface="Candara"/>
              </a:rPr>
              <a:t>.´´</a:t>
            </a:r>
          </a:p>
          <a:p>
            <a:endParaRPr lang="es-CL" sz="2800" dirty="0">
              <a:latin typeface="Candara"/>
            </a:endParaRPr>
          </a:p>
          <a:p>
            <a:endParaRPr lang="es-CL" sz="2800" dirty="0">
              <a:latin typeface="Candara"/>
            </a:endParaRPr>
          </a:p>
          <a:p>
            <a:endParaRPr lang="es-CL" sz="2800" dirty="0">
              <a:latin typeface="Candara"/>
            </a:endParaRPr>
          </a:p>
          <a:p>
            <a:r>
              <a:rPr lang="es-CL" sz="4800" dirty="0">
                <a:latin typeface="Candara"/>
              </a:rPr>
              <a:t>                                                      </a:t>
            </a:r>
            <a:r>
              <a:rPr lang="es-CL" sz="4800" dirty="0" err="1">
                <a:latin typeface="Candara"/>
              </a:rPr>
              <a:t>Obrigado</a:t>
            </a:r>
            <a:r>
              <a:rPr lang="es-CL" sz="4800" dirty="0">
                <a:latin typeface="Candara"/>
              </a:rPr>
              <a:t>!</a:t>
            </a:r>
            <a:endParaRPr lang="es-CL" sz="48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5E071E-3E81-47FB-8923-C33B45FD5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A2B6B-0CB3-394F-BEAE-E1DA5F81D928}" type="slidenum">
              <a:rPr lang="es-419" smtClean="0"/>
              <a:pPr/>
              <a:t>26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84376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s 2">
      <a:dk1>
        <a:srgbClr val="182589"/>
      </a:dk1>
      <a:lt1>
        <a:srgbClr val="FFFFFF"/>
      </a:lt1>
      <a:dk2>
        <a:srgbClr val="192689"/>
      </a:dk2>
      <a:lt2>
        <a:srgbClr val="FBF9F1"/>
      </a:lt2>
      <a:accent1>
        <a:srgbClr val="FABD49"/>
      </a:accent1>
      <a:accent2>
        <a:srgbClr val="0C8D50"/>
      </a:accent2>
      <a:accent3>
        <a:srgbClr val="192689"/>
      </a:accent3>
      <a:accent4>
        <a:srgbClr val="FF0043"/>
      </a:accent4>
      <a:accent5>
        <a:srgbClr val="8C141D"/>
      </a:accent5>
      <a:accent6>
        <a:srgbClr val="1B0A13"/>
      </a:accent6>
      <a:hlink>
        <a:srgbClr val="FFD081"/>
      </a:hlink>
      <a:folHlink>
        <a:srgbClr val="7A97DA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F7E53CA8CA59D4E814CDCC0064F81BF" ma:contentTypeVersion="13" ma:contentTypeDescription="Crear nuevo documento." ma:contentTypeScope="" ma:versionID="bec2a945a675045162d3bb8172ab4a26">
  <xsd:schema xmlns:xsd="http://www.w3.org/2001/XMLSchema" xmlns:xs="http://www.w3.org/2001/XMLSchema" xmlns:p="http://schemas.microsoft.com/office/2006/metadata/properties" xmlns:ns2="415fa298-2513-4df3-8dbe-a40c39d41214" xmlns:ns3="0a6ac0c8-6053-4b74-ac43-4dd3c7a75f86" targetNamespace="http://schemas.microsoft.com/office/2006/metadata/properties" ma:root="true" ma:fieldsID="ea2f33ffebea0d92361b0370cc9bf720" ns2:_="" ns3:_="">
    <xsd:import namespace="415fa298-2513-4df3-8dbe-a40c39d41214"/>
    <xsd:import namespace="0a6ac0c8-6053-4b74-ac43-4dd3c7a75f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5fa298-2513-4df3-8dbe-a40c39d412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ce4f9418-c492-4f79-9ff9-077cd3c54c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ac0c8-6053-4b74-ac43-4dd3c7a75f8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b1f9d049-ae05-431f-a6a7-e6c119d7c436}" ma:internalName="TaxCatchAll" ma:showField="CatchAllData" ma:web="0a6ac0c8-6053-4b74-ac43-4dd3c7a75f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6ac0c8-6053-4b74-ac43-4dd3c7a75f86" xsi:nil="true"/>
    <lcf76f155ced4ddcb4097134ff3c332f xmlns="415fa298-2513-4df3-8dbe-a40c39d4121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F4C456C-6DA0-4C0D-91C6-32023403EB3A}">
  <ds:schemaRefs>
    <ds:schemaRef ds:uri="0a6ac0c8-6053-4b74-ac43-4dd3c7a75f86"/>
    <ds:schemaRef ds:uri="415fa298-2513-4df3-8dbe-a40c39d412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D66F51A-459C-4FF3-9CC0-DDB13B1759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E321F8-CFAC-4C18-BC6D-26C7A9A5870B}">
  <ds:schemaRefs>
    <ds:schemaRef ds:uri="0a6ac0c8-6053-4b74-ac43-4dd3c7a75f86"/>
    <ds:schemaRef ds:uri="415fa298-2513-4df3-8dbe-a40c39d4121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700</Words>
  <Application>Microsoft Office PowerPoint</Application>
  <PresentationFormat>Widescreen</PresentationFormat>
  <Paragraphs>168</Paragraphs>
  <Slides>26</Slides>
  <Notes>8</Notes>
  <HiddenSlides>0</HiddenSlides>
  <MMClips>2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7" baseType="lpstr">
      <vt:lpstr>Segoe UI</vt:lpstr>
      <vt:lpstr>Arial</vt:lpstr>
      <vt:lpstr>Bodoni MT</vt:lpstr>
      <vt:lpstr>Calibri</vt:lpstr>
      <vt:lpstr>Aptos</vt:lpstr>
      <vt:lpstr>Segoe UI Semibold</vt:lpstr>
      <vt:lpstr>Candara</vt:lpstr>
      <vt:lpstr>Hagrid</vt:lpstr>
      <vt:lpstr>Hagrid Medium</vt:lpstr>
      <vt:lpstr>Century Gothic</vt:lpstr>
      <vt:lpstr>Office Theme</vt:lpstr>
      <vt:lpstr>Comercialização de Berries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Angel Rodriguez</dc:creator>
  <cp:keywords/>
  <dc:description/>
  <cp:lastModifiedBy>Pedro Ismael</cp:lastModifiedBy>
  <cp:revision>382</cp:revision>
  <dcterms:created xsi:type="dcterms:W3CDTF">2024-10-15T15:57:01Z</dcterms:created>
  <dcterms:modified xsi:type="dcterms:W3CDTF">2025-11-27T16:59:47Z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0x010100FF7E53CA8CA59D4E814CDCC0064F81BF</vt:lpwstr>
  </property>
  <property fmtid="{D5CDD505-2E9C-101B-9397-08002B2CF9AE}" pid="3" name="NXPowerLiteLastOptimized">
    <vt:lpwstr>12698376</vt:lpwstr>
  </property>
  <property fmtid="{D5CDD505-2E9C-101B-9397-08002B2CF9AE}" pid="4" name="NXPowerLiteSettings">
    <vt:lpwstr>F7C0031C027800</vt:lpwstr>
  </property>
  <property fmtid="{D5CDD505-2E9C-101B-9397-08002B2CF9AE}" pid="5" name="NXPowerLiteVersion">
    <vt:lpwstr>D10.3.1</vt:lpwstr>
  </property>
  <property fmtid="{D5CDD505-2E9C-101B-9397-08002B2CF9AE}" pid="6" name="MediaServiceImageTags">
    <vt:lpwstr/>
  </property>
</Properties>
</file>