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700" r:id="rId3"/>
  </p:sldMasterIdLst>
  <p:notesMasterIdLst>
    <p:notesMasterId r:id="rId25"/>
  </p:notesMasterIdLst>
  <p:sldIdLst>
    <p:sldId id="256" r:id="rId4"/>
    <p:sldId id="257" r:id="rId5"/>
    <p:sldId id="344" r:id="rId6"/>
    <p:sldId id="258" r:id="rId7"/>
    <p:sldId id="259" r:id="rId8"/>
    <p:sldId id="260" r:id="rId9"/>
    <p:sldId id="267" r:id="rId10"/>
    <p:sldId id="263" r:id="rId11"/>
    <p:sldId id="261" r:id="rId12"/>
    <p:sldId id="346" r:id="rId13"/>
    <p:sldId id="673" r:id="rId14"/>
    <p:sldId id="264" r:id="rId15"/>
    <p:sldId id="266" r:id="rId16"/>
    <p:sldId id="674" r:id="rId17"/>
    <p:sldId id="345" r:id="rId18"/>
    <p:sldId id="675" r:id="rId19"/>
    <p:sldId id="676" r:id="rId20"/>
    <p:sldId id="268" r:id="rId21"/>
    <p:sldId id="677" r:id="rId22"/>
    <p:sldId id="270" r:id="rId23"/>
    <p:sldId id="343" r:id="rId24"/>
  </p:sldIdLst>
  <p:sldSz cx="18288000" cy="10287000"/>
  <p:notesSz cx="6858000" cy="9144000"/>
  <p:embeddedFontLs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Roboto Light" panose="02000000000000000000" pitchFamily="2" charset="0"/>
      <p:regular r:id="rId30"/>
    </p:embeddedFont>
    <p:embeddedFont>
      <p:font typeface="Roboto Medium" panose="02000000000000000000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38" y="3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36225-BCE5-4C1D-BA9D-AD742A1B6210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D3E10-8DB7-4AD9-8FAD-0D576F07D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370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5" name="Google Shape;2315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ção - Img full">
  <p:cSld name="Transição - Img full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94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634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01">
  <p:cSld name="3_0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5"/>
          <p:cNvSpPr>
            <a:spLocks noGrp="1"/>
          </p:cNvSpPr>
          <p:nvPr>
            <p:ph type="pic" idx="2"/>
          </p:nvPr>
        </p:nvSpPr>
        <p:spPr>
          <a:xfrm>
            <a:off x="1008628" y="-1010"/>
            <a:ext cx="6485648" cy="393801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95"/>
          <p:cNvSpPr>
            <a:spLocks noGrp="1"/>
          </p:cNvSpPr>
          <p:nvPr>
            <p:ph type="pic" idx="3"/>
          </p:nvPr>
        </p:nvSpPr>
        <p:spPr>
          <a:xfrm>
            <a:off x="10795001" y="7810500"/>
            <a:ext cx="7493000" cy="24765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95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0" name="Google Shape;20;p95"/>
          <p:cNvSpPr>
            <a:spLocks noGrp="1"/>
          </p:cNvSpPr>
          <p:nvPr>
            <p:ph type="pic" idx="4"/>
          </p:nvPr>
        </p:nvSpPr>
        <p:spPr>
          <a:xfrm>
            <a:off x="1008628" y="3929643"/>
            <a:ext cx="6485648" cy="3880857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05512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1">
  <p:cSld name="0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6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Google Shape;23;p96"/>
          <p:cNvSpPr txBox="1">
            <a:spLocks noGrp="1"/>
          </p:cNvSpPr>
          <p:nvPr>
            <p:ph type="title"/>
          </p:nvPr>
        </p:nvSpPr>
        <p:spPr>
          <a:xfrm>
            <a:off x="905797" y="1232976"/>
            <a:ext cx="16395701" cy="107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500"/>
              <a:buFont typeface="Roboto Light"/>
              <a:buNone/>
              <a:defRPr sz="650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501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3 img em L invertido">
  <p:cSld name="Mosaico - 3 img em L invertido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7"/>
          <p:cNvSpPr>
            <a:spLocks noGrp="1"/>
          </p:cNvSpPr>
          <p:nvPr>
            <p:ph type="pic" idx="2"/>
          </p:nvPr>
        </p:nvSpPr>
        <p:spPr>
          <a:xfrm>
            <a:off x="12701" y="6858001"/>
            <a:ext cx="5194301" cy="3427202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97"/>
          <p:cNvSpPr>
            <a:spLocks noGrp="1"/>
          </p:cNvSpPr>
          <p:nvPr>
            <p:ph type="pic" idx="3"/>
          </p:nvPr>
        </p:nvSpPr>
        <p:spPr>
          <a:xfrm>
            <a:off x="10274301" y="-9269"/>
            <a:ext cx="8013699" cy="6868899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97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Google Shape;28;p97"/>
          <p:cNvSpPr>
            <a:spLocks noGrp="1"/>
          </p:cNvSpPr>
          <p:nvPr>
            <p:ph type="pic" idx="4"/>
          </p:nvPr>
        </p:nvSpPr>
        <p:spPr>
          <a:xfrm>
            <a:off x="5208338" y="6858001"/>
            <a:ext cx="5065964" cy="3427202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97"/>
          <p:cNvSpPr txBox="1">
            <a:spLocks noGrp="1"/>
          </p:cNvSpPr>
          <p:nvPr>
            <p:ph type="title"/>
          </p:nvPr>
        </p:nvSpPr>
        <p:spPr>
          <a:xfrm>
            <a:off x="863600" y="2698110"/>
            <a:ext cx="853440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9873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19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Mosaico - Img à esquerda">
  <p:cSld name="1_Mosaico - Img à esquerda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8"/>
          <p:cNvSpPr>
            <a:spLocks noGrp="1"/>
          </p:cNvSpPr>
          <p:nvPr>
            <p:ph type="pic" idx="2"/>
          </p:nvPr>
        </p:nvSpPr>
        <p:spPr>
          <a:xfrm>
            <a:off x="1" y="0"/>
            <a:ext cx="4699001" cy="10287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" name="Google Shape;32;p98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3" name="Google Shape;33;p98"/>
          <p:cNvSpPr txBox="1">
            <a:spLocks noGrp="1"/>
          </p:cNvSpPr>
          <p:nvPr>
            <p:ph type="title"/>
          </p:nvPr>
        </p:nvSpPr>
        <p:spPr>
          <a:xfrm>
            <a:off x="5985797" y="1236256"/>
            <a:ext cx="1131570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0275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579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1 imagem ao topo 2">
  <p:cSld name="Mosaico - 1 imagem ao topo 2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34290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99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osaico - Img à direita 2">
  <p:cSld name="Mosaico - Img à direita 2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0"/>
          <p:cNvSpPr>
            <a:spLocks noGrp="1"/>
          </p:cNvSpPr>
          <p:nvPr>
            <p:ph type="pic" idx="2"/>
          </p:nvPr>
        </p:nvSpPr>
        <p:spPr>
          <a:xfrm>
            <a:off x="13589000" y="0"/>
            <a:ext cx="4699001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100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0" name="Google Shape;40;p100"/>
          <p:cNvSpPr txBox="1">
            <a:spLocks noGrp="1"/>
          </p:cNvSpPr>
          <p:nvPr>
            <p:ph type="title"/>
          </p:nvPr>
        </p:nvSpPr>
        <p:spPr>
          <a:xfrm>
            <a:off x="920544" y="1232979"/>
            <a:ext cx="1131570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344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579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3 img esquerda">
  <p:cSld name="Mosaico - 3 img esquerda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1"/>
          <p:cNvSpPr txBox="1">
            <a:spLocks noGrp="1"/>
          </p:cNvSpPr>
          <p:nvPr>
            <p:ph type="sldNum" idx="12"/>
          </p:nvPr>
        </p:nvSpPr>
        <p:spPr>
          <a:xfrm>
            <a:off x="0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3" name="Google Shape;43;p101"/>
          <p:cNvSpPr>
            <a:spLocks noGrp="1"/>
          </p:cNvSpPr>
          <p:nvPr>
            <p:ph type="pic" idx="2"/>
          </p:nvPr>
        </p:nvSpPr>
        <p:spPr>
          <a:xfrm>
            <a:off x="0" y="0"/>
            <a:ext cx="3810000" cy="3429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44" name="Google Shape;44;p101"/>
          <p:cNvSpPr>
            <a:spLocks noGrp="1"/>
          </p:cNvSpPr>
          <p:nvPr>
            <p:ph type="pic" idx="3"/>
          </p:nvPr>
        </p:nvSpPr>
        <p:spPr>
          <a:xfrm>
            <a:off x="0" y="3429000"/>
            <a:ext cx="3810000" cy="3429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45" name="Google Shape;45;p101"/>
          <p:cNvSpPr>
            <a:spLocks noGrp="1"/>
          </p:cNvSpPr>
          <p:nvPr>
            <p:ph type="pic" idx="4"/>
          </p:nvPr>
        </p:nvSpPr>
        <p:spPr>
          <a:xfrm>
            <a:off x="0" y="6858000"/>
            <a:ext cx="3810000" cy="3429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46" name="Google Shape;46;p101"/>
          <p:cNvSpPr txBox="1">
            <a:spLocks noGrp="1"/>
          </p:cNvSpPr>
          <p:nvPr>
            <p:ph type="title"/>
          </p:nvPr>
        </p:nvSpPr>
        <p:spPr>
          <a:xfrm>
            <a:off x="5118512" y="1236126"/>
            <a:ext cx="12153488" cy="107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645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55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74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4 col 6 linhas">
  <p:cSld name="Grid - 4 col 6 linha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2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9" name="Google Shape;49;p102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7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7224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2960">
          <p15:clr>
            <a:srgbClr val="FBAE40"/>
          </p15:clr>
        </p15:guide>
        <p15:guide id="5" pos="3280">
          <p15:clr>
            <a:srgbClr val="FBAE40"/>
          </p15:clr>
        </p15:guide>
        <p15:guide id="6" pos="5600">
          <p15:clr>
            <a:srgbClr val="FBAE40"/>
          </p15:clr>
        </p15:guide>
        <p15:guide id="7" pos="5920">
          <p15:clr>
            <a:srgbClr val="FBAE40"/>
          </p15:clr>
        </p15:guide>
        <p15:guide id="8" pos="8240">
          <p15:clr>
            <a:srgbClr val="FBAE40"/>
          </p15:clr>
        </p15:guide>
        <p15:guide id="9" pos="8560">
          <p15:clr>
            <a:srgbClr val="FBAE40"/>
          </p15:clr>
        </p15:guide>
        <p15:guide id="10" pos="108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6480">
          <p15:clr>
            <a:srgbClr val="FBAE40"/>
          </p15:clr>
        </p15:guide>
        <p15:guide id="13" orient="horz" pos="640">
          <p15:clr>
            <a:srgbClr val="FBAE40"/>
          </p15:clr>
        </p15:guide>
        <p15:guide id="14" orient="horz" pos="1240">
          <p15:clr>
            <a:srgbClr val="FBAE40"/>
          </p15:clr>
        </p15:guide>
        <p15:guide id="15" orient="horz" pos="1560">
          <p15:clr>
            <a:srgbClr val="FBAE40"/>
          </p15:clr>
        </p15:guide>
        <p15:guide id="16" orient="horz" pos="2160">
          <p15:clr>
            <a:srgbClr val="FBAE40"/>
          </p15:clr>
        </p15:guide>
        <p15:guide id="17" orient="horz" pos="2480">
          <p15:clr>
            <a:srgbClr val="FBAE40"/>
          </p15:clr>
        </p15:guide>
        <p15:guide id="18" orient="horz" pos="3080">
          <p15:clr>
            <a:srgbClr val="FBAE40"/>
          </p15:clr>
        </p15:guide>
        <p15:guide id="19" orient="horz" pos="3400">
          <p15:clr>
            <a:srgbClr val="FBAE40"/>
          </p15:clr>
        </p15:guide>
        <p15:guide id="20" orient="horz" pos="4000">
          <p15:clr>
            <a:srgbClr val="FBAE40"/>
          </p15:clr>
        </p15:guide>
        <p15:guide id="21" orient="horz" pos="4320">
          <p15:clr>
            <a:srgbClr val="FBAE40"/>
          </p15:clr>
        </p15:guide>
        <p15:guide id="22" orient="horz" pos="4920">
          <p15:clr>
            <a:srgbClr val="FBAE40"/>
          </p15:clr>
        </p15:guide>
        <p15:guide id="23" orient="horz" pos="5240">
          <p15:clr>
            <a:srgbClr val="FBAE40"/>
          </p15:clr>
        </p15:guide>
        <p15:guide id="24" orient="horz" pos="5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3 col 3 linhas">
  <p:cSld name="Grid - 3 col 3 linha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3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4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3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0792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3840">
          <p15:clr>
            <a:srgbClr val="FBAE40"/>
          </p15:clr>
        </p15:guide>
        <p15:guide id="5" pos="4160">
          <p15:clr>
            <a:srgbClr val="FBAE40"/>
          </p15:clr>
        </p15:guide>
        <p15:guide id="6" pos="7360">
          <p15:clr>
            <a:srgbClr val="FBAE40"/>
          </p15:clr>
        </p15:guide>
        <p15:guide id="7" pos="7680">
          <p15:clr>
            <a:srgbClr val="FBAE40"/>
          </p15:clr>
        </p15:guide>
        <p15:guide id="8" pos="10880">
          <p15:clr>
            <a:srgbClr val="FBAE40"/>
          </p15:clr>
        </p15:guide>
        <p15:guide id="9" orient="horz">
          <p15:clr>
            <a:srgbClr val="FBAE40"/>
          </p15:clr>
        </p15:guide>
        <p15:guide id="10" orient="horz" pos="6480">
          <p15:clr>
            <a:srgbClr val="FBAE40"/>
          </p15:clr>
        </p15:guide>
        <p15:guide id="11" orient="horz" pos="640">
          <p15:clr>
            <a:srgbClr val="FBAE40"/>
          </p15:clr>
        </p15:guide>
        <p15:guide id="12" orient="horz" pos="2160">
          <p15:clr>
            <a:srgbClr val="FBAE40"/>
          </p15:clr>
        </p15:guide>
        <p15:guide id="13" orient="horz" pos="2480">
          <p15:clr>
            <a:srgbClr val="FBAE40"/>
          </p15:clr>
        </p15:guide>
        <p15:guide id="14" orient="horz" pos="4000">
          <p15:clr>
            <a:srgbClr val="FBAE40"/>
          </p15:clr>
        </p15:guide>
        <p15:guide id="15" orient="horz" pos="4320">
          <p15:clr>
            <a:srgbClr val="FBAE40"/>
          </p15:clr>
        </p15:guide>
        <p15:guide id="16" orient="horz" pos="5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12 col 6 linhas">
  <p:cSld name="Grid - 12 col 6 linha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4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5" name="Google Shape;55;p104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7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3523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4 img com título">
  <p:cSld name="Tópicos - 4 img com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5"/>
          <p:cNvSpPr>
            <a:spLocks noGrp="1"/>
          </p:cNvSpPr>
          <p:nvPr>
            <p:ph type="pic" idx="2"/>
          </p:nvPr>
        </p:nvSpPr>
        <p:spPr>
          <a:xfrm>
            <a:off x="1016002" y="3957641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58" name="Google Shape;58;p105"/>
          <p:cNvSpPr>
            <a:spLocks noGrp="1"/>
          </p:cNvSpPr>
          <p:nvPr>
            <p:ph type="pic" idx="3"/>
          </p:nvPr>
        </p:nvSpPr>
        <p:spPr>
          <a:xfrm>
            <a:off x="5217473" y="3957641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59" name="Google Shape;59;p105"/>
          <p:cNvSpPr>
            <a:spLocks noGrp="1"/>
          </p:cNvSpPr>
          <p:nvPr>
            <p:ph type="pic" idx="4"/>
          </p:nvPr>
        </p:nvSpPr>
        <p:spPr>
          <a:xfrm>
            <a:off x="9402904" y="3957641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60" name="Google Shape;60;p105"/>
          <p:cNvSpPr>
            <a:spLocks noGrp="1"/>
          </p:cNvSpPr>
          <p:nvPr>
            <p:ph type="pic" idx="5"/>
          </p:nvPr>
        </p:nvSpPr>
        <p:spPr>
          <a:xfrm>
            <a:off x="13588333" y="3957641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61" name="Google Shape;61;p105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2" name="Google Shape;62;p105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7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2704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3 img">
  <p:cSld name="Tópicos - 3 img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6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5" name="Google Shape;65;p106"/>
          <p:cNvSpPr>
            <a:spLocks noGrp="1"/>
          </p:cNvSpPr>
          <p:nvPr>
            <p:ph type="pic" idx="2"/>
          </p:nvPr>
        </p:nvSpPr>
        <p:spPr>
          <a:xfrm>
            <a:off x="1016000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66" name="Google Shape;66;p106"/>
          <p:cNvSpPr>
            <a:spLocks noGrp="1"/>
          </p:cNvSpPr>
          <p:nvPr>
            <p:ph type="pic" idx="3"/>
          </p:nvPr>
        </p:nvSpPr>
        <p:spPr>
          <a:xfrm>
            <a:off x="6604001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67" name="Google Shape;67;p106"/>
          <p:cNvSpPr>
            <a:spLocks noGrp="1"/>
          </p:cNvSpPr>
          <p:nvPr>
            <p:ph type="pic" idx="4"/>
          </p:nvPr>
        </p:nvSpPr>
        <p:spPr>
          <a:xfrm>
            <a:off x="12192001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68" name="Google Shape;68;p106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2923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ópico - 4 imagens">
  <p:cSld name="Tópico - 4 image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7"/>
          <p:cNvSpPr>
            <a:spLocks noGrp="1"/>
          </p:cNvSpPr>
          <p:nvPr>
            <p:ph type="pic" idx="2"/>
          </p:nvPr>
        </p:nvSpPr>
        <p:spPr>
          <a:xfrm>
            <a:off x="1" y="0"/>
            <a:ext cx="5207000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7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2" name="Google Shape;72;p107"/>
          <p:cNvSpPr txBox="1">
            <a:spLocks noGrp="1"/>
          </p:cNvSpPr>
          <p:nvPr>
            <p:ph type="title"/>
          </p:nvPr>
        </p:nvSpPr>
        <p:spPr>
          <a:xfrm>
            <a:off x="6489292" y="1236256"/>
            <a:ext cx="1078271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7"/>
          <p:cNvSpPr>
            <a:spLocks noGrp="1"/>
          </p:cNvSpPr>
          <p:nvPr>
            <p:ph type="pic" idx="3"/>
          </p:nvPr>
        </p:nvSpPr>
        <p:spPr>
          <a:xfrm>
            <a:off x="14998700" y="3937001"/>
            <a:ext cx="2264133" cy="241300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07"/>
          <p:cNvSpPr>
            <a:spLocks noGrp="1"/>
          </p:cNvSpPr>
          <p:nvPr>
            <p:ph type="pic" idx="4"/>
          </p:nvPr>
        </p:nvSpPr>
        <p:spPr>
          <a:xfrm>
            <a:off x="12196643" y="3937001"/>
            <a:ext cx="2264133" cy="2413001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07"/>
          <p:cNvSpPr>
            <a:spLocks noGrp="1"/>
          </p:cNvSpPr>
          <p:nvPr>
            <p:ph type="pic" idx="5"/>
          </p:nvPr>
        </p:nvSpPr>
        <p:spPr>
          <a:xfrm>
            <a:off x="9394587" y="3937001"/>
            <a:ext cx="2264133" cy="2413001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07"/>
          <p:cNvSpPr>
            <a:spLocks noGrp="1"/>
          </p:cNvSpPr>
          <p:nvPr>
            <p:ph type="pic" idx="6"/>
          </p:nvPr>
        </p:nvSpPr>
        <p:spPr>
          <a:xfrm>
            <a:off x="6592530" y="3937001"/>
            <a:ext cx="2264133" cy="2413001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81845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579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18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afico">
  <p:cSld name="Grafic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8"/>
          <p:cNvSpPr>
            <a:spLocks noGrp="1"/>
          </p:cNvSpPr>
          <p:nvPr>
            <p:ph type="pic" idx="2"/>
          </p:nvPr>
        </p:nvSpPr>
        <p:spPr>
          <a:xfrm>
            <a:off x="1" y="0"/>
            <a:ext cx="5207000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08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0" name="Google Shape;80;p108"/>
          <p:cNvSpPr txBox="1">
            <a:spLocks noGrp="1"/>
          </p:cNvSpPr>
          <p:nvPr>
            <p:ph type="title"/>
          </p:nvPr>
        </p:nvSpPr>
        <p:spPr>
          <a:xfrm>
            <a:off x="6489292" y="1236256"/>
            <a:ext cx="1078271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8"/>
          <p:cNvSpPr>
            <a:spLocks noGrp="1"/>
          </p:cNvSpPr>
          <p:nvPr>
            <p:ph type="pic" idx="3"/>
          </p:nvPr>
        </p:nvSpPr>
        <p:spPr>
          <a:xfrm>
            <a:off x="14998700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08"/>
          <p:cNvSpPr>
            <a:spLocks noGrp="1"/>
          </p:cNvSpPr>
          <p:nvPr>
            <p:ph type="pic" idx="4"/>
          </p:nvPr>
        </p:nvSpPr>
        <p:spPr>
          <a:xfrm>
            <a:off x="12196643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08"/>
          <p:cNvSpPr>
            <a:spLocks noGrp="1"/>
          </p:cNvSpPr>
          <p:nvPr>
            <p:ph type="pic" idx="5"/>
          </p:nvPr>
        </p:nvSpPr>
        <p:spPr>
          <a:xfrm>
            <a:off x="9394587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08"/>
          <p:cNvSpPr>
            <a:spLocks noGrp="1"/>
          </p:cNvSpPr>
          <p:nvPr>
            <p:ph type="pic" idx="6"/>
          </p:nvPr>
        </p:nvSpPr>
        <p:spPr>
          <a:xfrm>
            <a:off x="6592530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82194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579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18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afico 2">
  <p:cSld name="Grafico 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9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7" name="Google Shape;87;p109"/>
          <p:cNvSpPr txBox="1">
            <a:spLocks noGrp="1"/>
          </p:cNvSpPr>
          <p:nvPr>
            <p:ph type="title"/>
          </p:nvPr>
        </p:nvSpPr>
        <p:spPr>
          <a:xfrm>
            <a:off x="3701842" y="1236256"/>
            <a:ext cx="10782710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9"/>
          <p:cNvSpPr>
            <a:spLocks noGrp="1"/>
          </p:cNvSpPr>
          <p:nvPr>
            <p:ph type="pic" idx="2"/>
          </p:nvPr>
        </p:nvSpPr>
        <p:spPr>
          <a:xfrm>
            <a:off x="12196503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109"/>
          <p:cNvSpPr>
            <a:spLocks noGrp="1"/>
          </p:cNvSpPr>
          <p:nvPr>
            <p:ph type="pic" idx="3"/>
          </p:nvPr>
        </p:nvSpPr>
        <p:spPr>
          <a:xfrm>
            <a:off x="9394446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9"/>
          <p:cNvSpPr>
            <a:spLocks noGrp="1"/>
          </p:cNvSpPr>
          <p:nvPr>
            <p:ph type="pic" idx="4"/>
          </p:nvPr>
        </p:nvSpPr>
        <p:spPr>
          <a:xfrm>
            <a:off x="6592389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9"/>
          <p:cNvSpPr>
            <a:spLocks noGrp="1"/>
          </p:cNvSpPr>
          <p:nvPr>
            <p:ph type="pic" idx="5"/>
          </p:nvPr>
        </p:nvSpPr>
        <p:spPr>
          <a:xfrm>
            <a:off x="3790334" y="8332021"/>
            <a:ext cx="2264133" cy="195498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69789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579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55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34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18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osaico - Img à direita">
  <p:cSld name="Mosaico - Img à direita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0"/>
          <p:cNvSpPr>
            <a:spLocks noGrp="1"/>
          </p:cNvSpPr>
          <p:nvPr>
            <p:ph type="pic" idx="2"/>
          </p:nvPr>
        </p:nvSpPr>
        <p:spPr>
          <a:xfrm>
            <a:off x="12192000" y="0"/>
            <a:ext cx="6096000" cy="102870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10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5877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3 img escada">
  <p:cSld name="Mosaico - 3 img escada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1"/>
          <p:cNvSpPr>
            <a:spLocks noGrp="1"/>
          </p:cNvSpPr>
          <p:nvPr>
            <p:ph type="pic" idx="2"/>
          </p:nvPr>
        </p:nvSpPr>
        <p:spPr>
          <a:xfrm>
            <a:off x="11851214" y="5143500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11"/>
          <p:cNvSpPr>
            <a:spLocks noGrp="1"/>
          </p:cNvSpPr>
          <p:nvPr>
            <p:ph type="pic" idx="3"/>
          </p:nvPr>
        </p:nvSpPr>
        <p:spPr>
          <a:xfrm>
            <a:off x="6436790" y="5143500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11"/>
          <p:cNvSpPr>
            <a:spLocks noGrp="1"/>
          </p:cNvSpPr>
          <p:nvPr>
            <p:ph type="pic" idx="4"/>
          </p:nvPr>
        </p:nvSpPr>
        <p:spPr>
          <a:xfrm>
            <a:off x="1022366" y="1001463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11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141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1 imagem ao topo">
  <p:cSld name="Mosaico - 1 imagem ao topo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12"/>
          <p:cNvSpPr>
            <a:spLocks noGrp="1"/>
          </p:cNvSpPr>
          <p:nvPr>
            <p:ph type="pic" idx="2"/>
          </p:nvPr>
        </p:nvSpPr>
        <p:spPr>
          <a:xfrm>
            <a:off x="1022366" y="1016000"/>
            <a:ext cx="16243271" cy="5842001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12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9500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2 img escada">
  <p:cSld name="Mosaico - 2 img escad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3"/>
          <p:cNvSpPr>
            <a:spLocks noGrp="1"/>
          </p:cNvSpPr>
          <p:nvPr>
            <p:ph type="pic" idx="2"/>
          </p:nvPr>
        </p:nvSpPr>
        <p:spPr>
          <a:xfrm>
            <a:off x="1006684" y="1001464"/>
            <a:ext cx="5597318" cy="4142036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13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6" name="Google Shape;106;p113"/>
          <p:cNvSpPr>
            <a:spLocks noGrp="1"/>
          </p:cNvSpPr>
          <p:nvPr>
            <p:ph type="pic" idx="3"/>
          </p:nvPr>
        </p:nvSpPr>
        <p:spPr>
          <a:xfrm>
            <a:off x="6594683" y="5128966"/>
            <a:ext cx="5597318" cy="414203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83030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3 img no topo">
  <p:cSld name="Mosaico - 3 img no top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4"/>
          <p:cNvSpPr>
            <a:spLocks noGrp="1"/>
          </p:cNvSpPr>
          <p:nvPr>
            <p:ph type="pic" idx="2"/>
          </p:nvPr>
        </p:nvSpPr>
        <p:spPr>
          <a:xfrm>
            <a:off x="-9616" y="1012432"/>
            <a:ext cx="6099206" cy="4066061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114"/>
          <p:cNvSpPr>
            <a:spLocks noGrp="1"/>
          </p:cNvSpPr>
          <p:nvPr>
            <p:ph type="pic" idx="3"/>
          </p:nvPr>
        </p:nvSpPr>
        <p:spPr>
          <a:xfrm>
            <a:off x="6089591" y="1012432"/>
            <a:ext cx="6099206" cy="4066061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14"/>
          <p:cNvSpPr>
            <a:spLocks noGrp="1"/>
          </p:cNvSpPr>
          <p:nvPr>
            <p:ph type="pic" idx="4"/>
          </p:nvPr>
        </p:nvSpPr>
        <p:spPr>
          <a:xfrm>
            <a:off x="12188797" y="1012432"/>
            <a:ext cx="6099206" cy="4066061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114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2" name="Google Shape;112;p114"/>
          <p:cNvSpPr txBox="1">
            <a:spLocks noGrp="1"/>
          </p:cNvSpPr>
          <p:nvPr>
            <p:ph type="title"/>
          </p:nvPr>
        </p:nvSpPr>
        <p:spPr>
          <a:xfrm>
            <a:off x="904877" y="5608646"/>
            <a:ext cx="16395701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139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- 2 dispositivos à direita">
  <p:cSld name="Mockup - 2 dispositivos à direita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5"/>
          <p:cNvSpPr>
            <a:spLocks noGrp="1"/>
          </p:cNvSpPr>
          <p:nvPr>
            <p:ph type="pic" idx="2"/>
          </p:nvPr>
        </p:nvSpPr>
        <p:spPr>
          <a:xfrm>
            <a:off x="11327213" y="2183445"/>
            <a:ext cx="4637625" cy="6140477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15"/>
          <p:cNvSpPr>
            <a:spLocks noGrp="1"/>
          </p:cNvSpPr>
          <p:nvPr>
            <p:ph type="pic" idx="3"/>
          </p:nvPr>
        </p:nvSpPr>
        <p:spPr>
          <a:xfrm>
            <a:off x="9637259" y="4667690"/>
            <a:ext cx="2082839" cy="37742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115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094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- 1 dispositivo à direita">
  <p:cSld name="Mockup - 1 dispositivo à direita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16"/>
          <p:cNvSpPr>
            <a:spLocks noGrp="1"/>
          </p:cNvSpPr>
          <p:nvPr>
            <p:ph type="pic" idx="2"/>
          </p:nvPr>
        </p:nvSpPr>
        <p:spPr>
          <a:xfrm>
            <a:off x="8524933" y="2381222"/>
            <a:ext cx="5072097" cy="7905779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16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1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- 1 dispositivo à esquerda">
  <p:cSld name="Mockup - 1 dispositivo à esquerda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7"/>
          <p:cNvSpPr>
            <a:spLocks noGrp="1"/>
          </p:cNvSpPr>
          <p:nvPr>
            <p:ph type="pic" idx="2"/>
          </p:nvPr>
        </p:nvSpPr>
        <p:spPr>
          <a:xfrm>
            <a:off x="2245196" y="3316703"/>
            <a:ext cx="4507397" cy="6970299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17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626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- 2 dispositivos à esquerda">
  <p:cSld name="Mockup - 2 dispositivos à esquerda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8"/>
          <p:cNvSpPr>
            <a:spLocks noGrp="1"/>
          </p:cNvSpPr>
          <p:nvPr>
            <p:ph type="pic" idx="2"/>
          </p:nvPr>
        </p:nvSpPr>
        <p:spPr>
          <a:xfrm>
            <a:off x="3345142" y="2255599"/>
            <a:ext cx="4615607" cy="6010241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18"/>
          <p:cNvSpPr>
            <a:spLocks noGrp="1"/>
          </p:cNvSpPr>
          <p:nvPr>
            <p:ph type="pic" idx="3"/>
          </p:nvPr>
        </p:nvSpPr>
        <p:spPr>
          <a:xfrm>
            <a:off x="1669796" y="4645198"/>
            <a:ext cx="2072778" cy="3837908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18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098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ckup - 3 dispositivos">
  <p:cSld name="Mockup - 3 dispositivos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9"/>
          <p:cNvSpPr>
            <a:spLocks noGrp="1"/>
          </p:cNvSpPr>
          <p:nvPr>
            <p:ph type="pic" idx="2"/>
          </p:nvPr>
        </p:nvSpPr>
        <p:spPr>
          <a:xfrm>
            <a:off x="5176948" y="1399736"/>
            <a:ext cx="6523568" cy="3996854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119"/>
          <p:cNvSpPr>
            <a:spLocks noGrp="1"/>
          </p:cNvSpPr>
          <p:nvPr>
            <p:ph type="pic" idx="3"/>
          </p:nvPr>
        </p:nvSpPr>
        <p:spPr>
          <a:xfrm>
            <a:off x="11604187" y="2560997"/>
            <a:ext cx="2441360" cy="3179033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119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31" name="Google Shape;131;p119"/>
          <p:cNvSpPr>
            <a:spLocks noGrp="1"/>
          </p:cNvSpPr>
          <p:nvPr>
            <p:ph type="pic" idx="4"/>
          </p:nvPr>
        </p:nvSpPr>
        <p:spPr>
          <a:xfrm>
            <a:off x="10718035" y="3824943"/>
            <a:ext cx="1096367" cy="2030007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71602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1 col">
  <p:cSld name="Grid - 1 col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876301" y="893770"/>
            <a:ext cx="16395701" cy="99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20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0570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4 col 4 linhas">
  <p:cSld name="Grid - 4 col 4 linhas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1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37" name="Google Shape;137;p121"/>
          <p:cNvSpPr txBox="1">
            <a:spLocks noGrp="1"/>
          </p:cNvSpPr>
          <p:nvPr>
            <p:ph type="title"/>
          </p:nvPr>
        </p:nvSpPr>
        <p:spPr>
          <a:xfrm>
            <a:off x="876301" y="893770"/>
            <a:ext cx="16395701" cy="107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315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2960">
          <p15:clr>
            <a:srgbClr val="FBAE40"/>
          </p15:clr>
        </p15:guide>
        <p15:guide id="5" pos="3280">
          <p15:clr>
            <a:srgbClr val="FBAE40"/>
          </p15:clr>
        </p15:guide>
        <p15:guide id="6" pos="5600">
          <p15:clr>
            <a:srgbClr val="FBAE40"/>
          </p15:clr>
        </p15:guide>
        <p15:guide id="7" pos="5920">
          <p15:clr>
            <a:srgbClr val="FBAE40"/>
          </p15:clr>
        </p15:guide>
        <p15:guide id="8" pos="8240">
          <p15:clr>
            <a:srgbClr val="FBAE40"/>
          </p15:clr>
        </p15:guide>
        <p15:guide id="9" pos="8560">
          <p15:clr>
            <a:srgbClr val="FBAE40"/>
          </p15:clr>
        </p15:guide>
        <p15:guide id="10" pos="10880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6480">
          <p15:clr>
            <a:srgbClr val="FBAE40"/>
          </p15:clr>
        </p15:guide>
        <p15:guide id="13" orient="horz" pos="640">
          <p15:clr>
            <a:srgbClr val="FBAE40"/>
          </p15:clr>
        </p15:guide>
        <p15:guide id="14" orient="horz" pos="1700">
          <p15:clr>
            <a:srgbClr val="FBAE40"/>
          </p15:clr>
        </p15:guide>
        <p15:guide id="15" orient="horz" pos="2020">
          <p15:clr>
            <a:srgbClr val="FBAE40"/>
          </p15:clr>
        </p15:guide>
        <p15:guide id="16" orient="horz" pos="3080">
          <p15:clr>
            <a:srgbClr val="FBAE40"/>
          </p15:clr>
        </p15:guide>
        <p15:guide id="17" orient="horz" pos="3400">
          <p15:clr>
            <a:srgbClr val="FBAE40"/>
          </p15:clr>
        </p15:guide>
        <p15:guide id="18" orient="horz" pos="4460">
          <p15:clr>
            <a:srgbClr val="FBAE40"/>
          </p15:clr>
        </p15:guide>
        <p15:guide id="19" orient="horz" pos="4780">
          <p15:clr>
            <a:srgbClr val="FBAE40"/>
          </p15:clr>
        </p15:guide>
        <p15:guide id="20" orient="horz" pos="5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id - 6 col 3 linhas">
  <p:cSld name="Grid - 6 col 3 linha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2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0" name="Google Shape;140;p122"/>
          <p:cNvSpPr txBox="1">
            <a:spLocks noGrp="1"/>
          </p:cNvSpPr>
          <p:nvPr>
            <p:ph type="title"/>
          </p:nvPr>
        </p:nvSpPr>
        <p:spPr>
          <a:xfrm>
            <a:off x="876301" y="893770"/>
            <a:ext cx="16395701" cy="107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1852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2080">
          <p15:clr>
            <a:srgbClr val="FBAE40"/>
          </p15:clr>
        </p15:guide>
        <p15:guide id="5" pos="2400">
          <p15:clr>
            <a:srgbClr val="FBAE40"/>
          </p15:clr>
        </p15:guide>
        <p15:guide id="6" pos="3840">
          <p15:clr>
            <a:srgbClr val="FBAE40"/>
          </p15:clr>
        </p15:guide>
        <p15:guide id="7" pos="4160">
          <p15:clr>
            <a:srgbClr val="FBAE40"/>
          </p15:clr>
        </p15:guide>
        <p15:guide id="8" pos="5600">
          <p15:clr>
            <a:srgbClr val="FBAE40"/>
          </p15:clr>
        </p15:guide>
        <p15:guide id="9" pos="5920">
          <p15:clr>
            <a:srgbClr val="FBAE40"/>
          </p15:clr>
        </p15:guide>
        <p15:guide id="10" pos="7360">
          <p15:clr>
            <a:srgbClr val="FBAE40"/>
          </p15:clr>
        </p15:guide>
        <p15:guide id="11" pos="7680">
          <p15:clr>
            <a:srgbClr val="FBAE40"/>
          </p15:clr>
        </p15:guide>
        <p15:guide id="12" pos="9120">
          <p15:clr>
            <a:srgbClr val="FBAE40"/>
          </p15:clr>
        </p15:guide>
        <p15:guide id="13" pos="9440">
          <p15:clr>
            <a:srgbClr val="FBAE40"/>
          </p15:clr>
        </p15:guide>
        <p15:guide id="14" pos="10880">
          <p15:clr>
            <a:srgbClr val="FBAE40"/>
          </p15:clr>
        </p15:guide>
        <p15:guide id="15" orient="horz">
          <p15:clr>
            <a:srgbClr val="FBAE40"/>
          </p15:clr>
        </p15:guide>
        <p15:guide id="16" orient="horz" pos="6480">
          <p15:clr>
            <a:srgbClr val="FBAE40"/>
          </p15:clr>
        </p15:guide>
        <p15:guide id="17" orient="horz" pos="640">
          <p15:clr>
            <a:srgbClr val="FBAE40"/>
          </p15:clr>
        </p15:guide>
        <p15:guide id="18" orient="horz" pos="2160">
          <p15:clr>
            <a:srgbClr val="FBAE40"/>
          </p15:clr>
        </p15:guide>
        <p15:guide id="19" orient="horz" pos="2480">
          <p15:clr>
            <a:srgbClr val="FBAE40"/>
          </p15:clr>
        </p15:guide>
        <p15:guide id="20" orient="horz" pos="4000">
          <p15:clr>
            <a:srgbClr val="FBAE40"/>
          </p15:clr>
        </p15:guide>
        <p15:guide id="21" orient="horz" pos="4320">
          <p15:clr>
            <a:srgbClr val="FBAE40"/>
          </p15:clr>
        </p15:guide>
        <p15:guide id="22" orient="horz" pos="5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4 img sem título">
  <p:cSld name="Tópicos - 4 img sem título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3"/>
          <p:cNvSpPr>
            <a:spLocks noGrp="1"/>
          </p:cNvSpPr>
          <p:nvPr>
            <p:ph type="pic" idx="2"/>
          </p:nvPr>
        </p:nvSpPr>
        <p:spPr>
          <a:xfrm>
            <a:off x="1016002" y="2486022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43" name="Google Shape;143;p123"/>
          <p:cNvSpPr>
            <a:spLocks noGrp="1"/>
          </p:cNvSpPr>
          <p:nvPr>
            <p:ph type="pic" idx="3"/>
          </p:nvPr>
        </p:nvSpPr>
        <p:spPr>
          <a:xfrm>
            <a:off x="5217473" y="2486022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44" name="Google Shape;144;p123"/>
          <p:cNvSpPr>
            <a:spLocks noGrp="1"/>
          </p:cNvSpPr>
          <p:nvPr>
            <p:ph type="pic" idx="4"/>
          </p:nvPr>
        </p:nvSpPr>
        <p:spPr>
          <a:xfrm>
            <a:off x="9402904" y="2486022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45" name="Google Shape;145;p123"/>
          <p:cNvSpPr>
            <a:spLocks noGrp="1"/>
          </p:cNvSpPr>
          <p:nvPr>
            <p:ph type="pic" idx="5"/>
          </p:nvPr>
        </p:nvSpPr>
        <p:spPr>
          <a:xfrm>
            <a:off x="13588333" y="2486022"/>
            <a:ext cx="3683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46" name="Google Shape;146;p123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393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3 img sem título">
  <p:cSld name="Tópicos - 3 img sem título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4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49" name="Google Shape;149;p124"/>
          <p:cNvSpPr>
            <a:spLocks noGrp="1"/>
          </p:cNvSpPr>
          <p:nvPr>
            <p:ph type="pic" idx="2"/>
          </p:nvPr>
        </p:nvSpPr>
        <p:spPr>
          <a:xfrm>
            <a:off x="1016000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50" name="Google Shape;150;p124"/>
          <p:cNvSpPr>
            <a:spLocks noGrp="1"/>
          </p:cNvSpPr>
          <p:nvPr>
            <p:ph type="pic" idx="3"/>
          </p:nvPr>
        </p:nvSpPr>
        <p:spPr>
          <a:xfrm>
            <a:off x="6604001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51" name="Google Shape;151;p124"/>
          <p:cNvSpPr>
            <a:spLocks noGrp="1"/>
          </p:cNvSpPr>
          <p:nvPr>
            <p:ph type="pic" idx="4"/>
          </p:nvPr>
        </p:nvSpPr>
        <p:spPr>
          <a:xfrm>
            <a:off x="12192001" y="3429001"/>
            <a:ext cx="5080001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6610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2 img com título">
  <p:cSld name="Tópicos - 2 img com título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5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4" name="Google Shape;154;p125"/>
          <p:cNvSpPr>
            <a:spLocks noGrp="1"/>
          </p:cNvSpPr>
          <p:nvPr>
            <p:ph type="pic" idx="2"/>
          </p:nvPr>
        </p:nvSpPr>
        <p:spPr>
          <a:xfrm>
            <a:off x="2413001" y="3968759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55" name="Google Shape;155;p125"/>
          <p:cNvSpPr>
            <a:spLocks noGrp="1"/>
          </p:cNvSpPr>
          <p:nvPr>
            <p:ph type="pic" idx="3"/>
          </p:nvPr>
        </p:nvSpPr>
        <p:spPr>
          <a:xfrm>
            <a:off x="10287001" y="3968759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56" name="Google Shape;156;p125"/>
          <p:cNvSpPr txBox="1">
            <a:spLocks noGrp="1"/>
          </p:cNvSpPr>
          <p:nvPr>
            <p:ph type="title"/>
          </p:nvPr>
        </p:nvSpPr>
        <p:spPr>
          <a:xfrm>
            <a:off x="876301" y="893769"/>
            <a:ext cx="16395701" cy="1006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Roboto Light"/>
              <a:buNone/>
              <a:defRPr sz="650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109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ópicos - 2 img sem título">
  <p:cSld name="Tópicos - 2 img sem título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6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9" name="Google Shape;159;p126"/>
          <p:cNvSpPr>
            <a:spLocks noGrp="1"/>
          </p:cNvSpPr>
          <p:nvPr>
            <p:ph type="pic" idx="2"/>
          </p:nvPr>
        </p:nvSpPr>
        <p:spPr>
          <a:xfrm>
            <a:off x="2413001" y="2482849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60" name="Google Shape;160;p126"/>
          <p:cNvSpPr>
            <a:spLocks noGrp="1"/>
          </p:cNvSpPr>
          <p:nvPr>
            <p:ph type="pic" idx="3"/>
          </p:nvPr>
        </p:nvSpPr>
        <p:spPr>
          <a:xfrm>
            <a:off x="10287001" y="2482849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77284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saico - 3 img em V">
  <p:cSld name="Mosaico - 3 img em V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7"/>
          <p:cNvSpPr>
            <a:spLocks noGrp="1"/>
          </p:cNvSpPr>
          <p:nvPr>
            <p:ph type="pic" idx="2"/>
          </p:nvPr>
        </p:nvSpPr>
        <p:spPr>
          <a:xfrm>
            <a:off x="11851214" y="1001463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127"/>
          <p:cNvSpPr>
            <a:spLocks noGrp="1"/>
          </p:cNvSpPr>
          <p:nvPr>
            <p:ph type="pic" idx="3"/>
          </p:nvPr>
        </p:nvSpPr>
        <p:spPr>
          <a:xfrm>
            <a:off x="6436790" y="5143500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27"/>
          <p:cNvSpPr>
            <a:spLocks noGrp="1"/>
          </p:cNvSpPr>
          <p:nvPr>
            <p:ph type="pic" idx="4"/>
          </p:nvPr>
        </p:nvSpPr>
        <p:spPr>
          <a:xfrm>
            <a:off x="1022366" y="1001463"/>
            <a:ext cx="5414423" cy="4142037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127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298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11520">
          <p15:clr>
            <a:srgbClr val="FBAE40"/>
          </p15:clr>
        </p15:guide>
        <p15:guide id="3" pos="640">
          <p15:clr>
            <a:srgbClr val="FBAE40"/>
          </p15:clr>
        </p15:guide>
        <p15:guide id="4" pos="1200">
          <p15:clr>
            <a:srgbClr val="FBAE40"/>
          </p15:clr>
        </p15:guide>
        <p15:guide id="5" pos="1520">
          <p15:clr>
            <a:srgbClr val="FBAE40"/>
          </p15:clr>
        </p15:guide>
        <p15:guide id="6" pos="2080">
          <p15:clr>
            <a:srgbClr val="FBAE40"/>
          </p15:clr>
        </p15:guide>
        <p15:guide id="7" pos="2400">
          <p15:clr>
            <a:srgbClr val="FBAE40"/>
          </p15:clr>
        </p15:guide>
        <p15:guide id="8" pos="2960">
          <p15:clr>
            <a:srgbClr val="FBAE40"/>
          </p15:clr>
        </p15:guide>
        <p15:guide id="9" pos="3280">
          <p15:clr>
            <a:srgbClr val="FBAE40"/>
          </p15:clr>
        </p15:guide>
        <p15:guide id="10" pos="3840">
          <p15:clr>
            <a:srgbClr val="FBAE40"/>
          </p15:clr>
        </p15:guide>
        <p15:guide id="11" pos="4160">
          <p15:clr>
            <a:srgbClr val="FBAE40"/>
          </p15:clr>
        </p15:guide>
        <p15:guide id="12" pos="4720">
          <p15:clr>
            <a:srgbClr val="FBAE40"/>
          </p15:clr>
        </p15:guide>
        <p15:guide id="13" pos="5040">
          <p15:clr>
            <a:srgbClr val="FBAE40"/>
          </p15:clr>
        </p15:guide>
        <p15:guide id="14" pos="5600">
          <p15:clr>
            <a:srgbClr val="FBAE40"/>
          </p15:clr>
        </p15:guide>
        <p15:guide id="15" pos="5920">
          <p15:clr>
            <a:srgbClr val="FBAE40"/>
          </p15:clr>
        </p15:guide>
        <p15:guide id="16" pos="6480">
          <p15:clr>
            <a:srgbClr val="FBAE40"/>
          </p15:clr>
        </p15:guide>
        <p15:guide id="17" pos="6800">
          <p15:clr>
            <a:srgbClr val="FBAE40"/>
          </p15:clr>
        </p15:guide>
        <p15:guide id="18" pos="7360">
          <p15:clr>
            <a:srgbClr val="FBAE40"/>
          </p15:clr>
        </p15:guide>
        <p15:guide id="19" pos="7680">
          <p15:clr>
            <a:srgbClr val="FBAE40"/>
          </p15:clr>
        </p15:guide>
        <p15:guide id="20" pos="8240">
          <p15:clr>
            <a:srgbClr val="FBAE40"/>
          </p15:clr>
        </p15:guide>
        <p15:guide id="21" pos="8560">
          <p15:clr>
            <a:srgbClr val="FBAE40"/>
          </p15:clr>
        </p15:guide>
        <p15:guide id="22" pos="9120">
          <p15:clr>
            <a:srgbClr val="FBAE40"/>
          </p15:clr>
        </p15:guide>
        <p15:guide id="23" pos="9440">
          <p15:clr>
            <a:srgbClr val="FBAE40"/>
          </p15:clr>
        </p15:guide>
        <p15:guide id="24" pos="10000">
          <p15:clr>
            <a:srgbClr val="FBAE40"/>
          </p15:clr>
        </p15:guide>
        <p15:guide id="25" pos="10320">
          <p15:clr>
            <a:srgbClr val="FBAE40"/>
          </p15:clr>
        </p15:guide>
        <p15:guide id="26" pos="10880">
          <p15:clr>
            <a:srgbClr val="FBAE40"/>
          </p15:clr>
        </p15:guide>
        <p15:guide id="27" orient="horz">
          <p15:clr>
            <a:srgbClr val="FBAE40"/>
          </p15:clr>
        </p15:guide>
        <p15:guide id="28" orient="horz" pos="6480">
          <p15:clr>
            <a:srgbClr val="FBAE40"/>
          </p15:clr>
        </p15:guide>
        <p15:guide id="29" orient="horz" pos="640">
          <p15:clr>
            <a:srgbClr val="FBAE40"/>
          </p15:clr>
        </p15:guide>
        <p15:guide id="30" orient="horz" pos="1240">
          <p15:clr>
            <a:srgbClr val="FBAE40"/>
          </p15:clr>
        </p15:guide>
        <p15:guide id="31" orient="horz" pos="1560">
          <p15:clr>
            <a:srgbClr val="FBAE40"/>
          </p15:clr>
        </p15:guide>
        <p15:guide id="32" orient="horz" pos="2160">
          <p15:clr>
            <a:srgbClr val="FBAE40"/>
          </p15:clr>
        </p15:guide>
        <p15:guide id="33" orient="horz" pos="2480">
          <p15:clr>
            <a:srgbClr val="FBAE40"/>
          </p15:clr>
        </p15:guide>
        <p15:guide id="34" orient="horz" pos="3080">
          <p15:clr>
            <a:srgbClr val="FBAE40"/>
          </p15:clr>
        </p15:guide>
        <p15:guide id="35" orient="horz" pos="3400">
          <p15:clr>
            <a:srgbClr val="FBAE40"/>
          </p15:clr>
        </p15:guide>
        <p15:guide id="36" orient="horz" pos="4000">
          <p15:clr>
            <a:srgbClr val="FBAE40"/>
          </p15:clr>
        </p15:guide>
        <p15:guide id="37" orient="horz" pos="4320">
          <p15:clr>
            <a:srgbClr val="FBAE40"/>
          </p15:clr>
        </p15:guide>
        <p15:guide id="38" orient="horz" pos="4920">
          <p15:clr>
            <a:srgbClr val="FBAE40"/>
          </p15:clr>
        </p15:guide>
        <p15:guide id="39" orient="horz" pos="5240">
          <p15:clr>
            <a:srgbClr val="FBAE40"/>
          </p15:clr>
        </p15:guide>
        <p15:guide id="40" orient="horz" pos="5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01">
  <p:cSld name="18_0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B3D40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5"/>
              <a:buFont typeface="Arial"/>
              <a:buNone/>
            </a:pPr>
            <a:endParaRPr sz="1055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128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399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01">
  <p:cSld name="21_0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9"/>
          <p:cNvSpPr>
            <a:spLocks noGrp="1"/>
          </p:cNvSpPr>
          <p:nvPr>
            <p:ph type="pic" idx="2"/>
          </p:nvPr>
        </p:nvSpPr>
        <p:spPr>
          <a:xfrm>
            <a:off x="6034565" y="3785019"/>
            <a:ext cx="2456964" cy="4549257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29"/>
          <p:cNvSpPr>
            <a:spLocks noGrp="1"/>
          </p:cNvSpPr>
          <p:nvPr>
            <p:ph type="pic" idx="3"/>
          </p:nvPr>
        </p:nvSpPr>
        <p:spPr>
          <a:xfrm>
            <a:off x="13169003" y="3820130"/>
            <a:ext cx="2456964" cy="4549257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129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2332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01">
  <p:cSld name="24_0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0"/>
          <p:cNvSpPr>
            <a:spLocks noGrp="1"/>
          </p:cNvSpPr>
          <p:nvPr>
            <p:ph type="pic" idx="2"/>
          </p:nvPr>
        </p:nvSpPr>
        <p:spPr>
          <a:xfrm>
            <a:off x="11491835" y="1001466"/>
            <a:ext cx="5773802" cy="8284071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130"/>
          <p:cNvSpPr>
            <a:spLocks noGrp="1"/>
          </p:cNvSpPr>
          <p:nvPr>
            <p:ph type="pic" idx="3"/>
          </p:nvPr>
        </p:nvSpPr>
        <p:spPr>
          <a:xfrm>
            <a:off x="6950588" y="4782659"/>
            <a:ext cx="3798857" cy="3492084"/>
          </a:xfrm>
          <a:prstGeom prst="rect">
            <a:avLst/>
          </a:prstGeom>
          <a:noFill/>
          <a:ln>
            <a:noFill/>
          </a:ln>
        </p:spPr>
      </p:sp>
      <p:sp>
        <p:nvSpPr>
          <p:cNvPr id="176" name="Google Shape;176;p130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733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p">
  <p:cSld name="dep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1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9" name="Google Shape;179;p131"/>
          <p:cNvSpPr>
            <a:spLocks noGrp="1"/>
          </p:cNvSpPr>
          <p:nvPr>
            <p:ph type="pic" idx="2"/>
          </p:nvPr>
        </p:nvSpPr>
        <p:spPr>
          <a:xfrm>
            <a:off x="2413001" y="3458086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80" name="Google Shape;180;p131"/>
          <p:cNvSpPr>
            <a:spLocks noGrp="1"/>
          </p:cNvSpPr>
          <p:nvPr>
            <p:ph type="pic" idx="3"/>
          </p:nvPr>
        </p:nvSpPr>
        <p:spPr>
          <a:xfrm>
            <a:off x="10287001" y="3458086"/>
            <a:ext cx="5588000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151583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p1">
  <p:cSld name="dep1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2"/>
          <p:cNvSpPr>
            <a:spLocks noGrp="1"/>
          </p:cNvSpPr>
          <p:nvPr>
            <p:ph type="pic" idx="2"/>
          </p:nvPr>
        </p:nvSpPr>
        <p:spPr>
          <a:xfrm>
            <a:off x="12530140" y="3429001"/>
            <a:ext cx="4741862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83" name="Google Shape;183;p132"/>
          <p:cNvSpPr txBox="1">
            <a:spLocks noGrp="1"/>
          </p:cNvSpPr>
          <p:nvPr>
            <p:ph type="sldNum" idx="12"/>
          </p:nvPr>
        </p:nvSpPr>
        <p:spPr>
          <a:xfrm>
            <a:off x="39438" y="9502442"/>
            <a:ext cx="976563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1" b="0" i="0" u="none" strike="noStrike" cap="none">
                <a:solidFill>
                  <a:srgbClr val="3B3D4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84" name="Google Shape;184;p132"/>
          <p:cNvSpPr>
            <a:spLocks noGrp="1"/>
          </p:cNvSpPr>
          <p:nvPr>
            <p:ph type="pic" idx="3"/>
          </p:nvPr>
        </p:nvSpPr>
        <p:spPr>
          <a:xfrm>
            <a:off x="6773071" y="3429001"/>
            <a:ext cx="4741862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  <p:sp>
        <p:nvSpPr>
          <p:cNvPr id="185" name="Google Shape;185;p132"/>
          <p:cNvSpPr>
            <a:spLocks noGrp="1"/>
          </p:cNvSpPr>
          <p:nvPr>
            <p:ph type="pic" idx="4"/>
          </p:nvPr>
        </p:nvSpPr>
        <p:spPr>
          <a:xfrm>
            <a:off x="1016002" y="3429001"/>
            <a:ext cx="4741862" cy="292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5635171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586E48-4E54-4618-B5A4-C2B4C4512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441AA0-2DF2-4794-ABD0-D74AE9158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9A52E4-4D7B-4E96-B25E-8E6FCA2B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CEC087-DEF5-4869-B13A-10C66BB5C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C1C7B6-E6A7-466D-AED2-00796D29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4337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B7134-C41D-4FD8-BF1A-9D33E8558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70E418-CCD2-4889-97BC-3758A8EB7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C22CBA-4175-4CFB-808D-E7CD8776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A4B587-4F85-4A05-A0D6-F541DC2F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A4E500-F8B8-43C3-B4CE-0ED0C8C0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3536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E5EBCB-F6BF-48EF-B8F1-5BF757B4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8AB2BF-289A-4C39-87B9-D90F32A8C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44646F-7D17-47AD-BF8F-9B497F64D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CE4823-7E35-408D-8414-F83AEEA2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8CE693-FDAE-4F29-A740-7BC603402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4687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938CE-ADCC-41ED-A6AB-B0381BED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D4588B-FABD-496C-A0D1-00011418C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31D9FD4-3615-423A-8D40-40E9212E2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E61B94-51AF-4A84-9596-79A8167B5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48B310-8575-4671-8E57-DB30197B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EF8664-0841-459B-B0DA-EDA198C9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2901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07E85-A505-4D52-925D-7D406A753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39E2E7-A35F-4076-A836-9ECF14699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770D76D-D69F-4CAB-B189-0C6DD46AB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D0D4DE-5800-4709-B9A0-489BF151D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9B5DD8F-0AC2-4B5D-8722-0C61FD0B5D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02B81E-3FE0-4E6D-B3B9-0124AA42C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D0EEF22-97DD-47C1-8316-297B80B3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8C0537E-03DF-45D0-BD3B-C779C530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92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1CAC9-329D-42F9-B282-41E1A500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43E96D-4940-4B0D-89D2-58FFE9171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8821609-EFC5-4E43-B3A6-611F10AA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ADDFAE-36A2-49C8-8376-510D860A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4011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56A59E-255F-4C05-B7E4-22FE88B0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9859592-E051-4B96-8278-880FC33AF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8FB61D-79B6-404B-813E-D19B15C7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2742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30314A-5F9A-4620-A121-096AAF39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C32956-5B73-41AD-9861-5BC27A3A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2AD5B5-A6A4-4292-9E80-42545359C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C6291E-F519-452E-B7AD-F4E9889EE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D498BF-C35C-420C-95DC-96A27A34C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F041A0-73F3-480F-8E7B-29742999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19414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8343F-E385-42CF-BD57-22BDF3F1C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AF301FC-C534-49F8-B63E-5268EEE1FA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1A4AAD-F425-4C62-9486-590E2F95F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EB7155-DE9C-4D47-BFDA-7DFEC8EB1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23147C-6DEA-48CB-9EE6-25D96DBB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BA9A49-A80C-4D21-AAA9-4FE905F6C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9942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6719F-6242-4581-84AF-40E66941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7ABA9B1-AF91-4A31-B1F0-F917F4FC3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89F2A4-E8EE-44FC-BBC9-D6C7397B7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291D27-182C-4F80-BB07-67895FBA0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C426AA-6B5F-4D5D-847D-A7AAB424E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1679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15B758-8DCF-4485-9FAD-0FC013F11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D91CEA-070F-4494-A1B0-5B5CE5A9F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DC81D2-C867-4AA4-A18C-D8D1E61D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D8500-843A-430B-AACA-6C16BB72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C01D12-E75D-4365-AF21-1D6F2918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967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3"/>
          <p:cNvSpPr txBox="1">
            <a:spLocks noGrp="1"/>
          </p:cNvSpPr>
          <p:nvPr>
            <p:ph type="title"/>
          </p:nvPr>
        </p:nvSpPr>
        <p:spPr>
          <a:xfrm>
            <a:off x="1257300" y="547690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Roboto Light"/>
              <a:buNone/>
              <a:defRPr sz="66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3"/>
          <p:cNvSpPr txBox="1"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93"/>
          <p:cNvSpPr txBox="1">
            <a:spLocks noGrp="1"/>
          </p:cNvSpPr>
          <p:nvPr>
            <p:ph type="sldNum" idx="12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D8D8D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711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6FB1D17-1737-44CB-9B6B-78CE32272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F76F65-47B8-4E96-8E55-CAD1CE8A5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E4E5F4-9FE3-44A3-B20B-67B72FCFA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F762B-4C65-48B5-B2AA-6B7F47A4A1C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ACBE83-7564-44B8-8CC8-2DADAC8D5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8B5BD2-A784-4AE5-BE14-6935E994B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6A797-770A-4782-BF83-E451B1D0C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10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F6DC9820-4CAD-3251-3B10-4A4E598495F9}"/>
              </a:ext>
            </a:extLst>
          </p:cNvPr>
          <p:cNvGrpSpPr/>
          <p:nvPr/>
        </p:nvGrpSpPr>
        <p:grpSpPr>
          <a:xfrm>
            <a:off x="-6651" y="38017"/>
            <a:ext cx="18301302" cy="10281640"/>
            <a:chOff x="-6651" y="38017"/>
            <a:chExt cx="18301302" cy="10281640"/>
          </a:xfrm>
        </p:grpSpPr>
        <p:sp>
          <p:nvSpPr>
            <p:cNvPr id="2" name="Freeform 2"/>
            <p:cNvSpPr/>
            <p:nvPr/>
          </p:nvSpPr>
          <p:spPr>
            <a:xfrm>
              <a:off x="0" y="38017"/>
              <a:ext cx="18294651" cy="10210966"/>
            </a:xfrm>
            <a:custGeom>
              <a:avLst/>
              <a:gdLst/>
              <a:ahLst/>
              <a:cxnLst/>
              <a:rect l="l" t="t" r="r" b="b"/>
              <a:pathLst>
                <a:path w="18294651" h="10210966">
                  <a:moveTo>
                    <a:pt x="0" y="0"/>
                  </a:moveTo>
                  <a:lnTo>
                    <a:pt x="18294651" y="0"/>
                  </a:lnTo>
                  <a:lnTo>
                    <a:pt x="18294651" y="10210966"/>
                  </a:lnTo>
                  <a:lnTo>
                    <a:pt x="0" y="10210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" name="Título 1">
              <a:extLst>
                <a:ext uri="{FF2B5EF4-FFF2-40B4-BE49-F238E27FC236}">
                  <a16:creationId xmlns:a16="http://schemas.microsoft.com/office/drawing/2014/main" id="{A43334E4-0F5F-B074-E508-AE6341977E9C}"/>
                </a:ext>
              </a:extLst>
            </p:cNvPr>
            <p:cNvSpPr txBox="1">
              <a:spLocks/>
            </p:cNvSpPr>
            <p:nvPr/>
          </p:nvSpPr>
          <p:spPr>
            <a:xfrm>
              <a:off x="2514600" y="1409700"/>
              <a:ext cx="13030200" cy="281940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6600" dirty="0">
                  <a:ln w="19050">
                    <a:solidFill>
                      <a:schemeClr val="bg1"/>
                    </a:solidFill>
                  </a:ln>
                  <a:solidFill>
                    <a:srgbClr val="FFFFFF"/>
                  </a:solidFill>
                </a:rPr>
                <a:t>Manejo do fornecimento de nutrientes em substrato</a:t>
              </a:r>
              <a:endParaRPr lang="pt-BR" dirty="0">
                <a:ln w="19050">
                  <a:solidFill>
                    <a:schemeClr val="bg1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6" name="Google Shape;343;p14">
              <a:extLst>
                <a:ext uri="{FF2B5EF4-FFF2-40B4-BE49-F238E27FC236}">
                  <a16:creationId xmlns:a16="http://schemas.microsoft.com/office/drawing/2014/main" id="{B3F379E5-485F-3B77-152B-7407B8708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286000" y="3771900"/>
              <a:ext cx="6096000" cy="2921000"/>
            </a:xfrm>
            <a:prstGeom prst="rect">
              <a:avLst/>
            </a:prstGeom>
            <a:solidFill>
              <a:srgbClr val="333333">
                <a:lumMod val="50000"/>
                <a:alpha val="3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" name="Google Shape;343;p14">
              <a:extLst>
                <a:ext uri="{FF2B5EF4-FFF2-40B4-BE49-F238E27FC236}">
                  <a16:creationId xmlns:a16="http://schemas.microsoft.com/office/drawing/2014/main" id="{01044F15-3F71-EB33-6183-D2F570903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6651" y="8877299"/>
              <a:ext cx="18294651" cy="1426029"/>
            </a:xfrm>
            <a:prstGeom prst="rect">
              <a:avLst/>
            </a:prstGeom>
            <a:solidFill>
              <a:srgbClr val="333333">
                <a:lumMod val="50000"/>
                <a:alpha val="3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" name="Google Shape;337;p14">
              <a:extLst>
                <a:ext uri="{FF2B5EF4-FFF2-40B4-BE49-F238E27FC236}">
                  <a16:creationId xmlns:a16="http://schemas.microsoft.com/office/drawing/2014/main" id="{40CF5B84-4E54-2D46-BFBB-0ADFF7597FE4}"/>
                </a:ext>
              </a:extLst>
            </p:cNvPr>
            <p:cNvSpPr txBox="1"/>
            <p:nvPr/>
          </p:nvSpPr>
          <p:spPr>
            <a:xfrm>
              <a:off x="2514600" y="4835736"/>
              <a:ext cx="10857682" cy="6155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Tx/>
                <a:buNone/>
                <a:tabLst/>
                <a:defRPr/>
              </a:pPr>
              <a:r>
                <a:rPr kumimoji="0" lang="pt-B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ECECEC"/>
                  </a:solidFill>
                  <a:effectLst/>
                  <a:uLnTx/>
                  <a:uFillTx/>
                  <a:latin typeface="Roboto Light"/>
                  <a:ea typeface="Roboto Light"/>
                  <a:cs typeface="Roboto Light"/>
                  <a:sym typeface="Roboto Light"/>
                </a:rPr>
                <a:t>Ítalo Moraes Rocha Guedes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347;p14" descr="TRIADE-horizontal-negativa.png">
              <a:extLst>
                <a:ext uri="{FF2B5EF4-FFF2-40B4-BE49-F238E27FC236}">
                  <a16:creationId xmlns:a16="http://schemas.microsoft.com/office/drawing/2014/main" id="{88C85CDD-A381-C20B-FDB6-636FB686335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973217" y="8386794"/>
              <a:ext cx="6314783" cy="19328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508B924B-09A3-C638-7858-F55CB9E32A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849453"/>
            <a:ext cx="4115764" cy="23148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F75A5A9-65F3-E05B-C4AD-6294D251E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486900"/>
            <a:ext cx="4943345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6BA07B3-73D1-8781-53BF-3410AB3B1F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913687"/>
            <a:ext cx="16611600" cy="1416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6AAF8B2C-1F3A-4C53-01D9-D8CFBE5982B4}"/>
              </a:ext>
            </a:extLst>
          </p:cNvPr>
          <p:cNvGrpSpPr/>
          <p:nvPr/>
        </p:nvGrpSpPr>
        <p:grpSpPr>
          <a:xfrm>
            <a:off x="0" y="38017"/>
            <a:ext cx="18294651" cy="10210966"/>
            <a:chOff x="0" y="38017"/>
            <a:chExt cx="18294651" cy="10210966"/>
          </a:xfrm>
        </p:grpSpPr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92D7386B-BDAE-67F2-B1A7-3CAFB8BE2468}"/>
                </a:ext>
              </a:extLst>
            </p:cNvPr>
            <p:cNvGrpSpPr/>
            <p:nvPr/>
          </p:nvGrpSpPr>
          <p:grpSpPr>
            <a:xfrm>
              <a:off x="0" y="38017"/>
              <a:ext cx="18294651" cy="10210966"/>
              <a:chOff x="0" y="38017"/>
              <a:chExt cx="18294651" cy="10210966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0" y="38017"/>
                <a:ext cx="18294651" cy="10210966"/>
              </a:xfrm>
              <a:custGeom>
                <a:avLst/>
                <a:gdLst/>
                <a:ahLst/>
                <a:cxnLst/>
                <a:rect l="l" t="t" r="r" b="b"/>
                <a:pathLst>
                  <a:path w="18294651" h="10210966">
                    <a:moveTo>
                      <a:pt x="0" y="0"/>
                    </a:moveTo>
                    <a:lnTo>
                      <a:pt x="18294651" y="0"/>
                    </a:lnTo>
                    <a:lnTo>
                      <a:pt x="18294651" y="10210966"/>
                    </a:lnTo>
                    <a:lnTo>
                      <a:pt x="0" y="102109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36554A7-BCDA-F6AF-7047-42AF65919BB6}"/>
                  </a:ext>
                </a:extLst>
              </p:cNvPr>
              <p:cNvSpPr txBox="1"/>
              <p:nvPr/>
            </p:nvSpPr>
            <p:spPr>
              <a:xfrm>
                <a:off x="13792200" y="5295900"/>
                <a:ext cx="12954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b">
                <a:spAutoFit/>
              </a:bodyPr>
              <a:lstStyle/>
              <a:p>
                <a:r>
                  <a:rPr lang="pt-BR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CTC</a:t>
                </a:r>
              </a:p>
            </p:txBody>
          </p:sp>
        </p:grp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63A842C9-56EE-52C6-863D-A902FF0D7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0" y="8191499"/>
              <a:ext cx="4343400" cy="3770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6A47CEB0-EE44-6306-CBC9-FF7092EF288D}"/>
              </a:ext>
            </a:extLst>
          </p:cNvPr>
          <p:cNvGrpSpPr/>
          <p:nvPr/>
        </p:nvGrpSpPr>
        <p:grpSpPr>
          <a:xfrm>
            <a:off x="0" y="38017"/>
            <a:ext cx="18294651" cy="10210966"/>
            <a:chOff x="0" y="38017"/>
            <a:chExt cx="18294651" cy="10210966"/>
          </a:xfrm>
        </p:grpSpPr>
        <p:sp>
          <p:nvSpPr>
            <p:cNvPr id="2" name="Freeform 2"/>
            <p:cNvSpPr/>
            <p:nvPr/>
          </p:nvSpPr>
          <p:spPr>
            <a:xfrm>
              <a:off x="0" y="38017"/>
              <a:ext cx="18294651" cy="10210966"/>
            </a:xfrm>
            <a:custGeom>
              <a:avLst/>
              <a:gdLst/>
              <a:ahLst/>
              <a:cxnLst/>
              <a:rect l="l" t="t" r="r" b="b"/>
              <a:pathLst>
                <a:path w="18294651" h="10210966">
                  <a:moveTo>
                    <a:pt x="0" y="0"/>
                  </a:moveTo>
                  <a:lnTo>
                    <a:pt x="18294651" y="0"/>
                  </a:lnTo>
                  <a:lnTo>
                    <a:pt x="18294651" y="10210966"/>
                  </a:lnTo>
                  <a:lnTo>
                    <a:pt x="0" y="10210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7DB8E445-1A09-7CA7-7830-55C31FB0C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95611" y="6667500"/>
              <a:ext cx="1315789" cy="2839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53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3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9348" y="3989106"/>
            <a:ext cx="6533391" cy="606111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agem 4" descr="Mulher com flor na cabeça&#10;&#10;Descrição gerada automaticamente com confiança média">
            <a:extLst>
              <a:ext uri="{FF2B5EF4-FFF2-40B4-BE49-F238E27FC236}">
                <a16:creationId xmlns:a16="http://schemas.microsoft.com/office/drawing/2014/main" id="{5EF00349-E865-B90F-56A5-805F39637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39" r="16927" b="3"/>
          <a:stretch/>
        </p:blipFill>
        <p:spPr>
          <a:xfrm>
            <a:off x="6057916" y="11"/>
            <a:ext cx="6059510" cy="10313718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/>
            <a:endParaRPr lang="en-US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126E4E-09AB-6A3A-7BB4-DA85BAA9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689" y="4417765"/>
            <a:ext cx="4477406" cy="4136963"/>
          </a:xfrm>
        </p:spPr>
        <p:txBody>
          <a:bodyPr vert="horz" lIns="137160" tIns="68580" rIns="137160" bIns="68580" rtlCol="0" anchor="t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</a:rPr>
              <a:t>Nutrição </a:t>
            </a:r>
          </a:p>
        </p:txBody>
      </p:sp>
      <p:pic>
        <p:nvPicPr>
          <p:cNvPr id="3" name="Imagem 2" descr="Tabela&#10;&#10;Descrição gerada automaticamente">
            <a:extLst>
              <a:ext uri="{FF2B5EF4-FFF2-40B4-BE49-F238E27FC236}">
                <a16:creationId xmlns:a16="http://schemas.microsoft.com/office/drawing/2014/main" id="{85933CE1-FED5-4E8B-1B81-96A8FFBC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52" b="-2"/>
          <a:stretch/>
        </p:blipFill>
        <p:spPr>
          <a:xfrm>
            <a:off x="12102011" y="-11"/>
            <a:ext cx="6185979" cy="10314219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C767376C-978E-42BD-3CED-221071400B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defTabSz="1371600"/>
            <a:endParaRPr lang="pt-BR" sz="27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3164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576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201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6161"/>
            <a:ext cx="18301304" cy="10214679"/>
          </a:xfrm>
          <a:custGeom>
            <a:avLst/>
            <a:gdLst/>
            <a:ahLst/>
            <a:cxnLst/>
            <a:rect l="l" t="t" r="r" b="b"/>
            <a:pathLst>
              <a:path w="17475203" h="9753600">
                <a:moveTo>
                  <a:pt x="0" y="0"/>
                </a:moveTo>
                <a:lnTo>
                  <a:pt x="17475203" y="0"/>
                </a:lnTo>
                <a:lnTo>
                  <a:pt x="17475203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57651"/>
            <a:endParaRPr lang="pt-BR" sz="188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478FCDC1-FAB0-DA75-9EBF-8209ED40AE21}"/>
              </a:ext>
            </a:extLst>
          </p:cNvPr>
          <p:cNvGrpSpPr/>
          <p:nvPr/>
        </p:nvGrpSpPr>
        <p:grpSpPr>
          <a:xfrm>
            <a:off x="0" y="36161"/>
            <a:ext cx="18301304" cy="10214679"/>
            <a:chOff x="0" y="36161"/>
            <a:chExt cx="18301304" cy="10214679"/>
          </a:xfrm>
        </p:grpSpPr>
        <p:sp>
          <p:nvSpPr>
            <p:cNvPr id="2" name="Freeform 2"/>
            <p:cNvSpPr/>
            <p:nvPr/>
          </p:nvSpPr>
          <p:spPr>
            <a:xfrm>
              <a:off x="0" y="36161"/>
              <a:ext cx="18301304" cy="10214679"/>
            </a:xfrm>
            <a:custGeom>
              <a:avLst/>
              <a:gdLst/>
              <a:ahLst/>
              <a:cxnLst/>
              <a:rect l="l" t="t" r="r" b="b"/>
              <a:pathLst>
                <a:path w="17475203" h="9753600">
                  <a:moveTo>
                    <a:pt x="0" y="0"/>
                  </a:moveTo>
                  <a:lnTo>
                    <a:pt x="17475203" y="0"/>
                  </a:lnTo>
                  <a:lnTo>
                    <a:pt x="17475203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pPr defTabSz="957651"/>
              <a:endParaRPr lang="pt-BR" sz="1885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C63798B5-99E7-77A6-EB4B-A7E2FD125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00" y="8724900"/>
              <a:ext cx="2829182" cy="14658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017"/>
            <a:ext cx="18294651" cy="10210966"/>
          </a:xfrm>
          <a:custGeom>
            <a:avLst/>
            <a:gdLst/>
            <a:ahLst/>
            <a:cxnLst/>
            <a:rect l="l" t="t" r="r" b="b"/>
            <a:pathLst>
              <a:path w="18294651" h="10210966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88"/>
          <p:cNvSpPr txBox="1"/>
          <p:nvPr/>
        </p:nvSpPr>
        <p:spPr>
          <a:xfrm>
            <a:off x="2025261" y="2520745"/>
            <a:ext cx="11117009" cy="1200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445">
              <a:buClr>
                <a:srgbClr val="000000"/>
              </a:buClr>
              <a:buSzPts val="7200"/>
              <a:defRPr/>
            </a:pPr>
            <a:r>
              <a:rPr lang="pt-BR" sz="7200" kern="0">
                <a:solidFill>
                  <a:srgbClr val="1D4D7E"/>
                </a:solidFill>
                <a:latin typeface="Roboto Medium"/>
                <a:ea typeface="Roboto Medium"/>
                <a:cs typeface="Roboto Medium"/>
                <a:sym typeface="Roboto Medium"/>
              </a:rPr>
              <a:t>Obrigado!</a:t>
            </a: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p88"/>
          <p:cNvSpPr/>
          <p:nvPr/>
        </p:nvSpPr>
        <p:spPr>
          <a:xfrm>
            <a:off x="17272001" y="1"/>
            <a:ext cx="1016000" cy="196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1D4D7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1" name="Google Shape;2321;p88"/>
          <p:cNvSpPr/>
          <p:nvPr/>
        </p:nvSpPr>
        <p:spPr>
          <a:xfrm>
            <a:off x="17272001" y="3429001"/>
            <a:ext cx="1016000" cy="584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2" name="Google Shape;2322;p88"/>
          <p:cNvSpPr/>
          <p:nvPr/>
        </p:nvSpPr>
        <p:spPr>
          <a:xfrm>
            <a:off x="17272001" y="1968500"/>
            <a:ext cx="1016000" cy="14605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3" name="Google Shape;2323;p88"/>
          <p:cNvSpPr/>
          <p:nvPr/>
        </p:nvSpPr>
        <p:spPr>
          <a:xfrm>
            <a:off x="17272001" y="8208224"/>
            <a:ext cx="1016000" cy="2078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4" name="Google Shape;2324;p88"/>
          <p:cNvSpPr/>
          <p:nvPr/>
        </p:nvSpPr>
        <p:spPr>
          <a:xfrm>
            <a:off x="1" y="1"/>
            <a:ext cx="1016000" cy="196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1D4D7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5" name="Google Shape;2325;p88"/>
          <p:cNvSpPr/>
          <p:nvPr/>
        </p:nvSpPr>
        <p:spPr>
          <a:xfrm>
            <a:off x="1" y="3429001"/>
            <a:ext cx="1016000" cy="5842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6" name="Google Shape;2326;p88"/>
          <p:cNvSpPr/>
          <p:nvPr/>
        </p:nvSpPr>
        <p:spPr>
          <a:xfrm>
            <a:off x="1" y="1968500"/>
            <a:ext cx="1016000" cy="14605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7" name="Google Shape;2327;p88"/>
          <p:cNvSpPr/>
          <p:nvPr/>
        </p:nvSpPr>
        <p:spPr>
          <a:xfrm>
            <a:off x="1" y="8208224"/>
            <a:ext cx="1016000" cy="2078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1" rIns="91425" bIns="45701" anchor="ctr" anchorCtr="0">
            <a:noAutofit/>
          </a:bodyPr>
          <a:lstStyle/>
          <a:p>
            <a:pPr algn="ctr" defTabSz="914445">
              <a:buClr>
                <a:srgbClr val="000000"/>
              </a:buClr>
              <a:buSzPts val="1800"/>
              <a:defRPr/>
            </a:pPr>
            <a:endParaRPr kern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7D39F5-670F-17AD-4A42-0AE85FD338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962098" y="0"/>
            <a:ext cx="9325901" cy="10323323"/>
          </a:xfrm>
          <a:prstGeom prst="rect">
            <a:avLst/>
          </a:prstGeom>
        </p:spPr>
      </p:pic>
      <p:pic>
        <p:nvPicPr>
          <p:cNvPr id="2" name="Google Shape;2365;p88" descr="TRIADE_horizontal-colorida.png">
            <a:extLst>
              <a:ext uri="{FF2B5EF4-FFF2-40B4-BE49-F238E27FC236}">
                <a16:creationId xmlns:a16="http://schemas.microsoft.com/office/drawing/2014/main" id="{4C7B5789-111E-BA63-C637-11A40CD7AF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2600" y="8020608"/>
            <a:ext cx="7577330" cy="196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18" name="Google Shape;2318;p88"/>
          <p:cNvSpPr txBox="1"/>
          <p:nvPr/>
        </p:nvSpPr>
        <p:spPr>
          <a:xfrm>
            <a:off x="2025586" y="3809563"/>
            <a:ext cx="11117009" cy="769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445">
              <a:buClr>
                <a:srgbClr val="000000"/>
              </a:buClr>
              <a:buSzPts val="4400"/>
              <a:defRPr/>
            </a:pPr>
            <a:r>
              <a:rPr lang="pt-BR" sz="4400" kern="0" dirty="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italo.guedes@embrapa.br</a:t>
            </a:r>
            <a:endParaRPr lang="pt-BR"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9" name="Google Shape;2319;p88"/>
          <p:cNvSpPr txBox="1"/>
          <p:nvPr/>
        </p:nvSpPr>
        <p:spPr>
          <a:xfrm>
            <a:off x="2069830" y="5323920"/>
            <a:ext cx="11233967" cy="707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1" rIns="91425" bIns="45701" anchor="t" anchorCtr="0">
            <a:spAutoFit/>
          </a:bodyPr>
          <a:lstStyle/>
          <a:p>
            <a:pPr defTabSz="914445">
              <a:buClr>
                <a:srgbClr val="000000"/>
              </a:buClr>
              <a:buSzPts val="2000"/>
              <a:defRPr/>
            </a:pPr>
            <a:r>
              <a:rPr lang="pt-BR" sz="2000" i="1" kern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Laboratório de Agricultura em Ambiente Controlado</a:t>
            </a:r>
          </a:p>
          <a:p>
            <a:pPr defTabSz="914445">
              <a:buClr>
                <a:srgbClr val="000000"/>
              </a:buClr>
              <a:buSzPts val="2000"/>
              <a:defRPr/>
            </a:pPr>
            <a:r>
              <a:rPr lang="pt-BR" sz="2000" i="1" kern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Embrapa Hortaliças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ark Background">
  <a:themeElements>
    <a:clrScheme name="Embrapa 2.0 Paleta">
      <a:dk1>
        <a:srgbClr val="333333"/>
      </a:dk1>
      <a:lt1>
        <a:srgbClr val="FFFFFF"/>
      </a:lt1>
      <a:dk2>
        <a:srgbClr val="666666"/>
      </a:dk2>
      <a:lt2>
        <a:srgbClr val="ECECEC"/>
      </a:lt2>
      <a:accent1>
        <a:srgbClr val="1D4D7E"/>
      </a:accent1>
      <a:accent2>
        <a:srgbClr val="3A74B0"/>
      </a:accent2>
      <a:accent3>
        <a:srgbClr val="B4D0E7"/>
      </a:accent3>
      <a:accent4>
        <a:srgbClr val="000000"/>
      </a:accent4>
      <a:accent5>
        <a:srgbClr val="FFFFFF"/>
      </a:accent5>
      <a:accent6>
        <a:srgbClr val="FFFFFF"/>
      </a:accent6>
      <a:hlink>
        <a:srgbClr val="3A74B0"/>
      </a:hlink>
      <a:folHlink>
        <a:srgbClr val="3A74B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31</Words>
  <Application>Microsoft Office PowerPoint</Application>
  <PresentationFormat>Personalizar</PresentationFormat>
  <Paragraphs>9</Paragraphs>
  <Slides>21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21</vt:i4>
      </vt:variant>
    </vt:vector>
  </HeadingPairs>
  <TitlesOfParts>
    <vt:vector size="31" baseType="lpstr">
      <vt:lpstr>Roboto</vt:lpstr>
      <vt:lpstr>Calibri Light</vt:lpstr>
      <vt:lpstr>Roboto Light</vt:lpstr>
      <vt:lpstr>Calibri</vt:lpstr>
      <vt:lpstr>Arial</vt:lpstr>
      <vt:lpstr>Aptos</vt:lpstr>
      <vt:lpstr>Roboto Medium</vt:lpstr>
      <vt:lpstr>Office Theme</vt:lpstr>
      <vt:lpstr>1_Dark Background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Nutrição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Italo Guedes</cp:lastModifiedBy>
  <cp:revision>10</cp:revision>
  <dcterms:created xsi:type="dcterms:W3CDTF">2006-08-16T00:00:00Z</dcterms:created>
  <dcterms:modified xsi:type="dcterms:W3CDTF">2025-11-27T12:13:31Z</dcterms:modified>
  <dc:identifier>DAG50sXyO_M</dc:identifier>
</cp:coreProperties>
</file>