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71" r:id="rId8"/>
    <p:sldId id="273" r:id="rId9"/>
    <p:sldId id="272" r:id="rId10"/>
    <p:sldId id="268" r:id="rId11"/>
    <p:sldId id="287" r:id="rId12"/>
    <p:sldId id="269" r:id="rId13"/>
    <p:sldId id="290" r:id="rId14"/>
    <p:sldId id="292" r:id="rId15"/>
    <p:sldId id="291" r:id="rId16"/>
    <p:sldId id="274" r:id="rId17"/>
    <p:sldId id="293" r:id="rId18"/>
    <p:sldId id="286" r:id="rId19"/>
    <p:sldId id="289" r:id="rId20"/>
  </p:sldIdLst>
  <p:sldSz cx="12192000" cy="6858000"/>
  <p:notesSz cx="6858000" cy="9144000"/>
  <p:defaultTextStyle>
    <a:defPPr>
      <a:defRPr lang="es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6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F95E7-3034-CB6E-E4D5-ACB5F2D85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5DECC5-4399-0CC3-837D-EE1D1A4D0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84B0A3-26D7-EE11-0BFF-4795308F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4307E8-A1B3-0277-AD8F-F0DCDA672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2C7227-C5BF-0360-EDD2-99DD9F39A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423829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4A7E4-93D8-E550-B4A7-FF23C5709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5621F7-18C3-5327-1777-42040FFB9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3E4EAF-FE68-9F63-2C53-4A8BC2418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E3AE64-2ED0-DD78-9767-8B644ABFD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20A0F-A460-2EF0-8203-8C31F3308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206522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D14859-179E-7BAE-1818-33B8E76F0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D1A61E-F0A8-BBDD-7259-314B8767A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4F2BD1-25B0-E35B-3644-D382099CA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3EE601-F7D9-E7CA-0F53-28002FBB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A64B07-8735-9C12-0026-260D89D8D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325068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62FE7-CE88-3CBB-D15B-B9105A79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679276-53BA-2C15-10E5-7525E9EE1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D19B3C-AFB0-6A5C-9B12-D8480C800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9E2AB5-C65A-2342-1D08-DADB3F31E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532B49-D1AA-45FA-D186-63539D813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D5147-7C1A-9780-D70B-B33EEDE4B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33189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AA219-4068-4392-8F8E-C4FFD4A22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46BAA4-A515-CAFE-8875-29D7EEE34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27105A-232B-4EE4-33D2-0D3F6ACF0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4E5FF35-E2CE-E3EB-0FF4-D88160C7F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8B353FB-9B51-6F0D-C700-BB6536F6D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E6B3A90-E94A-0F13-F5A0-95151A7CE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72A6DB-C868-9987-3635-9EDFA2004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1CE397-6348-6AE0-DB95-312D4A63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262717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4C95B-FE0B-0124-D8D0-617684F5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CE5EEF1-D587-2E34-12CD-D81CD25CC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E3F7F6-3A35-EBA1-CBCF-802A7DA8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1CFB30-B875-3980-CC2B-AA69E4654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223867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5847314-46C8-AC0C-50A4-4F27B87F1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7838C1-3E02-E80C-AF0C-0C418F93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C9A4C2-9D33-2AFB-602D-8D1AA229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31602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67277-6C60-7C8A-2C81-18CE93025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C38CAF-F672-8B66-5944-B10C5BF14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2062874-AA8D-FF76-7673-0C1A7E79D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43F0AD-17C2-FEAB-9BBC-EC2DC844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77F508-0541-1955-2809-38A7248E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1EFDC7-7B39-BF01-81D1-285CC207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314602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89DE0-3A7A-2D87-4D7E-372B6A28E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F9344BA-ECB9-5A56-2FF4-ABD5A476A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3C654C-77C2-D660-3779-8149D9031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8E71CF-D104-16AD-3A05-20C3420E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C05184-0F64-AD81-F9CC-092DDEEC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DCAEF8-94DC-E35E-CE6C-5FFD82C1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201308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D97C9-EC62-EC94-E1F2-31D9D8A42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C133C8-E8D1-3C7A-5682-50F24A6A3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D6B5AA-C173-D1F7-9DCD-B094A715E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8F0AA6-EBE4-1711-46F9-7EE37C2D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CC2CF9-69DC-DC04-C558-59AFBC0F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403863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C57F7D-A4D7-D71B-870D-53749266F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CE458B2-90FA-9AF0-B482-5732DA82C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3D8B8E-B046-2188-01DD-C6F9DCAB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1828EF-FF68-87E1-0991-EDC743BF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E90FFB-52A7-A0C7-69FA-017BD1D2E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65066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C3AB78E-2995-B746-C8DF-9AD832179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360711-4E75-3C17-193C-93AEBF49B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677391-3570-E0A7-8208-871D913C3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D2499-9E10-47B7-829C-C558E4DE3E96}" type="datetimeFigureOut">
              <a:rPr lang="es-BR" smtClean="0"/>
              <a:t>27/11/2025</a:t>
            </a:fld>
            <a:endParaRPr lang="es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CE7EDD-F543-3853-60EF-0580AE507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BD16E5-7E79-62C9-3CA5-E99EC390F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5BBA-8EC2-464D-83D7-C6D0DD653B64}" type="slidenum">
              <a:rPr lang="es-BR" smtClean="0"/>
              <a:t>‹Nº›</a:t>
            </a:fld>
            <a:endParaRPr lang="es-BR"/>
          </a:p>
        </p:txBody>
      </p:sp>
    </p:spTree>
    <p:extLst>
      <p:ext uri="{BB962C8B-B14F-4D97-AF65-F5344CB8AC3E}">
        <p14:creationId xmlns:p14="http://schemas.microsoft.com/office/powerpoint/2010/main" val="57121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A7FA213-3E9E-8096-1B35-90D92DA29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4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541C9C6-AFBE-41FD-B437-8DF6730C3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71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15F83E5-3BA9-5EB6-EFB4-162EE030A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2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9ABFE-F481-3A7E-B25D-29F082435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D0B761-35B5-8278-BE4E-2AC56853E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0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DB3BB-1E83-5D20-8E5D-FB5C9A2F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DD50CF-E439-86F6-97A4-9639EC2B6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3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389F1-9F50-BB9D-98F3-F50E9871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F320CA9-529B-B501-726D-1900D4CA1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3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0F4BF-7E94-93C5-BBCA-11D721408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0C59895-E95B-257A-FD1C-56FFA8AEF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01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AE2A2-B088-D2AE-29B7-85B6A71EF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B2245F7-D6BB-C1DB-0988-BF7E3528E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11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BE71-4F31-E1CA-13E0-D3BE8641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0BD70E-6E0A-6C44-3D41-BF7377860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59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1F3B8-777F-6097-9140-5C261D010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E4C30BE-649F-9884-8E55-CD49652CD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07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7A0A-9376-B94C-1BAB-D6ED3CCB1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E25946B-E490-EBBD-9FEF-3AC6784FA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52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51187-F6E5-220D-3115-9B557E235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E03F4E-E1EA-C162-1D19-670BFEB9A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14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7959D74-D2D9-FBC5-FD0D-DBAC961B6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23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5F12EFC-F10E-EED6-85B2-8B00792BF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t="25269" r="21974" b="12259"/>
          <a:stretch>
            <a:fillRect/>
          </a:stretch>
        </p:blipFill>
        <p:spPr>
          <a:xfrm>
            <a:off x="42718" y="0"/>
            <a:ext cx="12149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37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3F2565C-830F-247C-12AE-DB476FD5D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7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0104C-AE46-F841-0BAA-9B7381459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1C4AEC-4D03-F7AD-4F97-F71467C47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61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4FC9747-E59B-C4B4-A707-F440352E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4" t="26889" r="19736" b="13432"/>
          <a:stretch>
            <a:fillRect/>
          </a:stretch>
        </p:blipFill>
        <p:spPr>
          <a:xfrm>
            <a:off x="13085" y="0"/>
            <a:ext cx="12178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0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0C2A6-21E7-D9F9-EA69-B939BA7E8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9317C0-007C-7184-3343-8B3CBE084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36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19AB0-C037-A37C-B356-DB924A4D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ABA88B-5037-E561-F99B-FFF584EC8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85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Panorámica</PresentationFormat>
  <Paragraphs>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gavino sauñe condori</dc:creator>
  <cp:lastModifiedBy>christian gavino sauñe condori</cp:lastModifiedBy>
  <cp:revision>3</cp:revision>
  <dcterms:created xsi:type="dcterms:W3CDTF">2025-07-12T11:59:07Z</dcterms:created>
  <dcterms:modified xsi:type="dcterms:W3CDTF">2025-11-27T12:08:31Z</dcterms:modified>
</cp:coreProperties>
</file>